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notesSlides/notesSlide2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0.xml" ContentType="application/inkml+xml"/>
  <Override PartName="/ppt/notesSlides/notesSlide28.xml" ContentType="application/vnd.openxmlformats-officedocument.presentationml.notesSlide+xml"/>
  <Override PartName="/ppt/ink/ink21.xml" ContentType="application/inkml+xml"/>
  <Override PartName="/ppt/notesSlides/notesSlide29.xml" ContentType="application/vnd.openxmlformats-officedocument.presentationml.notesSlide+xml"/>
  <Override PartName="/ppt/ink/ink22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3.xml" ContentType="application/inkml+xml"/>
  <Override PartName="/ppt/notesSlides/notesSlide37.xml" ContentType="application/vnd.openxmlformats-officedocument.presentationml.notesSlide+xml"/>
  <Override PartName="/ppt/ink/ink24.xml" ContentType="application/inkml+xml"/>
  <Override PartName="/ppt/notesSlides/notesSlide38.xml" ContentType="application/vnd.openxmlformats-officedocument.presentationml.notesSlide+xml"/>
  <Override PartName="/ppt/ink/ink25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6.xml" ContentType="application/inkml+xml"/>
  <Override PartName="/ppt/notesSlides/notesSlide41.xml" ContentType="application/vnd.openxmlformats-officedocument.presentationml.notesSlide+xml"/>
  <Override PartName="/ppt/ink/ink27.xml" ContentType="application/inkml+xml"/>
  <Override PartName="/ppt/notesSlides/notesSlide42.xml" ContentType="application/vnd.openxmlformats-officedocument.presentationml.notesSlide+xml"/>
  <Override PartName="/ppt/ink/ink28.xml" ContentType="application/inkml+xml"/>
  <Override PartName="/ppt/notesSlides/notesSlide43.xml" ContentType="application/vnd.openxmlformats-officedocument.presentationml.notesSlide+xml"/>
  <Override PartName="/ppt/ink/ink29.xml" ContentType="application/inkml+xml"/>
  <Override PartName="/ppt/notesSlides/notesSlide44.xml" ContentType="application/vnd.openxmlformats-officedocument.presentationml.notesSlide+xml"/>
  <Override PartName="/ppt/ink/ink30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31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32.xml" ContentType="application/inkml+xml"/>
  <Override PartName="/ppt/notesSlides/notesSlide49.xml" ContentType="application/vnd.openxmlformats-officedocument.presentationml.notesSlide+xml"/>
  <Override PartName="/ppt/ink/ink33.xml" ContentType="application/inkml+xml"/>
  <Override PartName="/ppt/notesSlides/notesSlide50.xml" ContentType="application/vnd.openxmlformats-officedocument.presentationml.notesSlide+xml"/>
  <Override PartName="/ppt/ink/ink34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5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6.xml" ContentType="application/inkml+xml"/>
  <Override PartName="/ppt/notesSlides/notesSlide62.xml" ContentType="application/vnd.openxmlformats-officedocument.presentationml.notesSlide+xml"/>
  <Override PartName="/ppt/ink/ink37.xml" ContentType="application/inkml+xml"/>
  <Override PartName="/ppt/notesSlides/notesSlide63.xml" ContentType="application/vnd.openxmlformats-officedocument.presentationml.notesSlide+xml"/>
  <Override PartName="/ppt/ink/ink38.xml" ContentType="application/inkml+xml"/>
  <Override PartName="/ppt/notesSlides/notesSlide64.xml" ContentType="application/vnd.openxmlformats-officedocument.presentationml.notesSlide+xml"/>
  <Override PartName="/ppt/ink/ink39.xml" ContentType="application/inkml+xml"/>
  <Override PartName="/ppt/notesSlides/notesSlide65.xml" ContentType="application/vnd.openxmlformats-officedocument.presentationml.notesSlide+xml"/>
  <Override PartName="/ppt/ink/ink40.xml" ContentType="application/inkml+xml"/>
  <Override PartName="/ppt/notesSlides/notesSlide66.xml" ContentType="application/vnd.openxmlformats-officedocument.presentationml.notesSlide+xml"/>
  <Override PartName="/ppt/ink/ink41.xml" ContentType="application/inkml+xml"/>
  <Override PartName="/ppt/notesSlides/notesSlide67.xml" ContentType="application/vnd.openxmlformats-officedocument.presentationml.notesSlide+xml"/>
  <Override PartName="/ppt/ink/ink42.xml" ContentType="application/inkml+xml"/>
  <Override PartName="/ppt/notesSlides/notesSlide68.xml" ContentType="application/vnd.openxmlformats-officedocument.presentationml.notesSlide+xml"/>
  <Override PartName="/ppt/ink/ink43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44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45.xml" ContentType="application/inkml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ink/ink46.xml" ContentType="application/inkml+xml"/>
  <Override PartName="/ppt/notesSlides/notesSlide87.xml" ContentType="application/vnd.openxmlformats-officedocument.presentationml.notesSlide+xml"/>
  <Override PartName="/ppt/ink/ink47.xml" ContentType="application/inkml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48.xml" ContentType="application/inkml+xml"/>
  <Override PartName="/ppt/notesSlides/notesSlide90.xml" ContentType="application/vnd.openxmlformats-officedocument.presentationml.notesSlide+xml"/>
  <Override PartName="/ppt/ink/ink49.xml" ContentType="application/inkml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ink/ink50.xml" ContentType="application/inkml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5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52.xml" ContentType="application/inkml+xml"/>
  <Override PartName="/ppt/notesSlides/notesSlide105.xml" ContentType="application/vnd.openxmlformats-officedocument.presentationml.notesSlide+xml"/>
  <Override PartName="/ppt/ink/ink53.xml" ContentType="application/inkml+xml"/>
  <Override PartName="/ppt/notesSlides/notesSlide106.xml" ContentType="application/vnd.openxmlformats-officedocument.presentationml.notesSlide+xml"/>
  <Override PartName="/ppt/ink/ink54.xml" ContentType="application/inkml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ink/ink55.xml" ContentType="application/inkml+xml"/>
  <Override PartName="/ppt/notesSlides/notesSlide109.xml" ContentType="application/vnd.openxmlformats-officedocument.presentationml.notesSlide+xml"/>
  <Override PartName="/ppt/ink/ink56.xml" ContentType="application/inkml+xml"/>
  <Override PartName="/ppt/notesSlides/notesSlide110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ink/ink59.xml" ContentType="application/inkml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ink/ink60.xml" ContentType="application/inkml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ink/ink61.xml" ContentType="application/inkml+xml"/>
  <Override PartName="/ppt/notesSlides/notesSlide118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19.xml" ContentType="application/vnd.openxmlformats-officedocument.presentationml.notesSlide+xml"/>
  <Override PartName="/ppt/ink/ink65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ink/ink66.xml" ContentType="application/inkml+xml"/>
  <Override PartName="/ppt/notesSlides/notesSlide124.xml" ContentType="application/vnd.openxmlformats-officedocument.presentationml.notesSlide+xml"/>
  <Override PartName="/ppt/ink/ink67.xml" ContentType="application/inkml+xml"/>
  <Override PartName="/ppt/notesSlides/notesSlide125.xml" ContentType="application/vnd.openxmlformats-officedocument.presentationml.notesSlide+xml"/>
  <Override PartName="/ppt/ink/ink68.xml" ContentType="application/inkml+xml"/>
  <Override PartName="/ppt/notesSlides/notesSlide126.xml" ContentType="application/vnd.openxmlformats-officedocument.presentationml.notesSlide+xml"/>
  <Override PartName="/ppt/ink/ink69.xml" ContentType="application/inkml+xml"/>
  <Override PartName="/ppt/notesSlides/notesSlide127.xml" ContentType="application/vnd.openxmlformats-officedocument.presentationml.notesSlide+xml"/>
  <Override PartName="/ppt/ink/ink70.xml" ContentType="application/inkml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ink/ink74.xml" ContentType="application/inkml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ink/ink75.xml" ContentType="application/inkml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ink/ink76.xml" ContentType="application/inkml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77.xml" ContentType="application/inkml+xml"/>
  <Override PartName="/ppt/notesSlides/notesSlide145.xml" ContentType="application/vnd.openxmlformats-officedocument.presentationml.notesSlide+xml"/>
  <Override PartName="/ppt/ink/ink78.xml" ContentType="application/inkml+xml"/>
  <Override PartName="/ppt/notesSlides/notesSlide146.xml" ContentType="application/vnd.openxmlformats-officedocument.presentationml.notesSlide+xml"/>
  <Override PartName="/ppt/ink/ink79.xml" ContentType="application/inkml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149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ink/ink85.xml" ContentType="application/inkml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ink/ink86.xml" ContentType="application/inkml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ink/ink87.xml" ContentType="application/inkml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ink/ink88.xml" ContentType="application/inkml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ink/ink89.xml" ContentType="application/inkml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ink/ink90.xml" ContentType="application/inkml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notesSlides/notesSlide183.xml" ContentType="application/vnd.openxmlformats-officedocument.presentationml.notesSlide+xml"/>
  <Override PartName="/ppt/ink/ink95.xml" ContentType="application/inkml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ink/ink96.xml" ContentType="application/inkml+xml"/>
  <Override PartName="/ppt/notesSlides/notesSlide187.xml" ContentType="application/vnd.openxmlformats-officedocument.presentationml.notesSlide+xml"/>
  <Override PartName="/ppt/ink/ink97.xml" ContentType="application/inkml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ink/ink98.xml" ContentType="application/inkml+xml"/>
  <Override PartName="/ppt/notesSlides/notesSlide194.xml" ContentType="application/vnd.openxmlformats-officedocument.presentationml.notesSlide+xml"/>
  <Override PartName="/ppt/ink/ink99.xml" ContentType="application/inkml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ink/ink100.xml" ContentType="application/inkml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ink/ink101.xml" ContentType="application/inkml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2"/>
  </p:notesMasterIdLst>
  <p:handoutMasterIdLst>
    <p:handoutMasterId r:id="rId263"/>
  </p:handoutMasterIdLst>
  <p:sldIdLst>
    <p:sldId id="1096" r:id="rId2"/>
    <p:sldId id="1095" r:id="rId3"/>
    <p:sldId id="986" r:id="rId4"/>
    <p:sldId id="1106" r:id="rId5"/>
    <p:sldId id="1015" r:id="rId6"/>
    <p:sldId id="1099" r:id="rId7"/>
    <p:sldId id="1101" r:id="rId8"/>
    <p:sldId id="1102" r:id="rId9"/>
    <p:sldId id="1100" r:id="rId10"/>
    <p:sldId id="1103" r:id="rId11"/>
    <p:sldId id="1104" r:id="rId12"/>
    <p:sldId id="1105" r:id="rId13"/>
    <p:sldId id="1016" r:id="rId14"/>
    <p:sldId id="1129" r:id="rId15"/>
    <p:sldId id="1130" r:id="rId16"/>
    <p:sldId id="1131" r:id="rId17"/>
    <p:sldId id="1132" r:id="rId18"/>
    <p:sldId id="1133" r:id="rId19"/>
    <p:sldId id="1134" r:id="rId20"/>
    <p:sldId id="1135" r:id="rId21"/>
    <p:sldId id="1136" r:id="rId22"/>
    <p:sldId id="1137" r:id="rId23"/>
    <p:sldId id="1138" r:id="rId24"/>
    <p:sldId id="1139" r:id="rId25"/>
    <p:sldId id="1140" r:id="rId26"/>
    <p:sldId id="1141" r:id="rId27"/>
    <p:sldId id="1142" r:id="rId28"/>
    <p:sldId id="1143" r:id="rId29"/>
    <p:sldId id="1144" r:id="rId30"/>
    <p:sldId id="1145" r:id="rId31"/>
    <p:sldId id="1146" r:id="rId32"/>
    <p:sldId id="1147" r:id="rId33"/>
    <p:sldId id="1148" r:id="rId34"/>
    <p:sldId id="1149" r:id="rId35"/>
    <p:sldId id="1150" r:id="rId36"/>
    <p:sldId id="1151" r:id="rId37"/>
    <p:sldId id="1152" r:id="rId38"/>
    <p:sldId id="1153" r:id="rId39"/>
    <p:sldId id="1154" r:id="rId40"/>
    <p:sldId id="1155" r:id="rId41"/>
    <p:sldId id="1439" r:id="rId42"/>
    <p:sldId id="1156" r:id="rId43"/>
    <p:sldId id="1162" r:id="rId44"/>
    <p:sldId id="1164" r:id="rId45"/>
    <p:sldId id="1165" r:id="rId46"/>
    <p:sldId id="1166" r:id="rId47"/>
    <p:sldId id="1167" r:id="rId48"/>
    <p:sldId id="1168" r:id="rId49"/>
    <p:sldId id="1169" r:id="rId50"/>
    <p:sldId id="1170" r:id="rId51"/>
    <p:sldId id="1171" r:id="rId52"/>
    <p:sldId id="1172" r:id="rId53"/>
    <p:sldId id="1173" r:id="rId54"/>
    <p:sldId id="1174" r:id="rId55"/>
    <p:sldId id="1175" r:id="rId56"/>
    <p:sldId id="1176" r:id="rId57"/>
    <p:sldId id="1177" r:id="rId58"/>
    <p:sldId id="1178" r:id="rId59"/>
    <p:sldId id="1179" r:id="rId60"/>
    <p:sldId id="1180" r:id="rId61"/>
    <p:sldId id="1181" r:id="rId62"/>
    <p:sldId id="1182" r:id="rId63"/>
    <p:sldId id="1183" r:id="rId64"/>
    <p:sldId id="1184" r:id="rId65"/>
    <p:sldId id="1185" r:id="rId66"/>
    <p:sldId id="1186" r:id="rId67"/>
    <p:sldId id="1187" r:id="rId68"/>
    <p:sldId id="1188" r:id="rId69"/>
    <p:sldId id="1189" r:id="rId70"/>
    <p:sldId id="1190" r:id="rId71"/>
    <p:sldId id="1191" r:id="rId72"/>
    <p:sldId id="1192" r:id="rId73"/>
    <p:sldId id="1193" r:id="rId74"/>
    <p:sldId id="1194" r:id="rId75"/>
    <p:sldId id="1195" r:id="rId76"/>
    <p:sldId id="1196" r:id="rId77"/>
    <p:sldId id="1197" r:id="rId78"/>
    <p:sldId id="1198" r:id="rId79"/>
    <p:sldId id="1199" r:id="rId80"/>
    <p:sldId id="1200" r:id="rId81"/>
    <p:sldId id="1201" r:id="rId82"/>
    <p:sldId id="1202" r:id="rId83"/>
    <p:sldId id="1203" r:id="rId84"/>
    <p:sldId id="1204" r:id="rId85"/>
    <p:sldId id="1205" r:id="rId86"/>
    <p:sldId id="1206" r:id="rId87"/>
    <p:sldId id="1207" r:id="rId88"/>
    <p:sldId id="1208" r:id="rId89"/>
    <p:sldId id="1440" r:id="rId90"/>
    <p:sldId id="1209" r:id="rId91"/>
    <p:sldId id="1210" r:id="rId92"/>
    <p:sldId id="1211" r:id="rId93"/>
    <p:sldId id="1212" r:id="rId94"/>
    <p:sldId id="1213" r:id="rId95"/>
    <p:sldId id="1214" r:id="rId96"/>
    <p:sldId id="1215" r:id="rId97"/>
    <p:sldId id="1216" r:id="rId98"/>
    <p:sldId id="1217" r:id="rId99"/>
    <p:sldId id="1218" r:id="rId100"/>
    <p:sldId id="1219" r:id="rId101"/>
    <p:sldId id="1220" r:id="rId102"/>
    <p:sldId id="1221" r:id="rId103"/>
    <p:sldId id="1222" r:id="rId104"/>
    <p:sldId id="1223" r:id="rId105"/>
    <p:sldId id="1224" r:id="rId106"/>
    <p:sldId id="1225" r:id="rId107"/>
    <p:sldId id="1226" r:id="rId108"/>
    <p:sldId id="1227" r:id="rId109"/>
    <p:sldId id="1228" r:id="rId110"/>
    <p:sldId id="1229" r:id="rId111"/>
    <p:sldId id="1230" r:id="rId112"/>
    <p:sldId id="1231" r:id="rId113"/>
    <p:sldId id="1232" r:id="rId114"/>
    <p:sldId id="1233" r:id="rId115"/>
    <p:sldId id="1234" r:id="rId116"/>
    <p:sldId id="1235" r:id="rId117"/>
    <p:sldId id="1236" r:id="rId118"/>
    <p:sldId id="1237" r:id="rId119"/>
    <p:sldId id="1238" r:id="rId120"/>
    <p:sldId id="1239" r:id="rId121"/>
    <p:sldId id="1240" r:id="rId122"/>
    <p:sldId id="1241" r:id="rId123"/>
    <p:sldId id="1242" r:id="rId124"/>
    <p:sldId id="1243" r:id="rId125"/>
    <p:sldId id="1244" r:id="rId126"/>
    <p:sldId id="1245" r:id="rId127"/>
    <p:sldId id="1253" r:id="rId128"/>
    <p:sldId id="1254" r:id="rId129"/>
    <p:sldId id="1255" r:id="rId130"/>
    <p:sldId id="1256" r:id="rId131"/>
    <p:sldId id="1257" r:id="rId132"/>
    <p:sldId id="1258" r:id="rId133"/>
    <p:sldId id="1259" r:id="rId134"/>
    <p:sldId id="1260" r:id="rId135"/>
    <p:sldId id="1261" r:id="rId136"/>
    <p:sldId id="1262" r:id="rId137"/>
    <p:sldId id="1263" r:id="rId138"/>
    <p:sldId id="1264" r:id="rId139"/>
    <p:sldId id="1265" r:id="rId140"/>
    <p:sldId id="1441" r:id="rId141"/>
    <p:sldId id="1286" r:id="rId142"/>
    <p:sldId id="1287" r:id="rId143"/>
    <p:sldId id="1288" r:id="rId144"/>
    <p:sldId id="1289" r:id="rId145"/>
    <p:sldId id="1290" r:id="rId146"/>
    <p:sldId id="1291" r:id="rId147"/>
    <p:sldId id="1292" r:id="rId148"/>
    <p:sldId id="1293" r:id="rId149"/>
    <p:sldId id="1294" r:id="rId150"/>
    <p:sldId id="1295" r:id="rId151"/>
    <p:sldId id="1296" r:id="rId152"/>
    <p:sldId id="1297" r:id="rId153"/>
    <p:sldId id="1298" r:id="rId154"/>
    <p:sldId id="1299" r:id="rId155"/>
    <p:sldId id="1300" r:id="rId156"/>
    <p:sldId id="1301" r:id="rId157"/>
    <p:sldId id="1302" r:id="rId158"/>
    <p:sldId id="1303" r:id="rId159"/>
    <p:sldId id="1304" r:id="rId160"/>
    <p:sldId id="1305" r:id="rId161"/>
    <p:sldId id="1306" r:id="rId162"/>
    <p:sldId id="1307" r:id="rId163"/>
    <p:sldId id="1308" r:id="rId164"/>
    <p:sldId id="1309" r:id="rId165"/>
    <p:sldId id="1310" r:id="rId166"/>
    <p:sldId id="1311" r:id="rId167"/>
    <p:sldId id="1312" r:id="rId168"/>
    <p:sldId id="1313" r:id="rId169"/>
    <p:sldId id="1314" r:id="rId170"/>
    <p:sldId id="1315" r:id="rId171"/>
    <p:sldId id="1316" r:id="rId172"/>
    <p:sldId id="1317" r:id="rId173"/>
    <p:sldId id="1318" r:id="rId174"/>
    <p:sldId id="1319" r:id="rId175"/>
    <p:sldId id="1320" r:id="rId176"/>
    <p:sldId id="1321" r:id="rId177"/>
    <p:sldId id="1322" r:id="rId178"/>
    <p:sldId id="1323" r:id="rId179"/>
    <p:sldId id="1324" r:id="rId180"/>
    <p:sldId id="1325" r:id="rId181"/>
    <p:sldId id="1326" r:id="rId182"/>
    <p:sldId id="1327" r:id="rId183"/>
    <p:sldId id="1328" r:id="rId184"/>
    <p:sldId id="1329" r:id="rId185"/>
    <p:sldId id="1330" r:id="rId186"/>
    <p:sldId id="1331" r:id="rId187"/>
    <p:sldId id="1332" r:id="rId188"/>
    <p:sldId id="1333" r:id="rId189"/>
    <p:sldId id="1334" r:id="rId190"/>
    <p:sldId id="1335" r:id="rId191"/>
    <p:sldId id="1336" r:id="rId192"/>
    <p:sldId id="1337" r:id="rId193"/>
    <p:sldId id="1338" r:id="rId194"/>
    <p:sldId id="1339" r:id="rId195"/>
    <p:sldId id="1340" r:id="rId196"/>
    <p:sldId id="1341" r:id="rId197"/>
    <p:sldId id="1342" r:id="rId198"/>
    <p:sldId id="1343" r:id="rId199"/>
    <p:sldId id="1345" r:id="rId200"/>
    <p:sldId id="1346" r:id="rId201"/>
    <p:sldId id="1353" r:id="rId202"/>
    <p:sldId id="1354" r:id="rId203"/>
    <p:sldId id="1355" r:id="rId204"/>
    <p:sldId id="1356" r:id="rId205"/>
    <p:sldId id="1357" r:id="rId206"/>
    <p:sldId id="1358" r:id="rId207"/>
    <p:sldId id="1359" r:id="rId208"/>
    <p:sldId id="1360" r:id="rId209"/>
    <p:sldId id="1361" r:id="rId210"/>
    <p:sldId id="1362" r:id="rId211"/>
    <p:sldId id="1363" r:id="rId212"/>
    <p:sldId id="1364" r:id="rId213"/>
    <p:sldId id="1365" r:id="rId214"/>
    <p:sldId id="1366" r:id="rId215"/>
    <p:sldId id="1367" r:id="rId216"/>
    <p:sldId id="1368" r:id="rId217"/>
    <p:sldId id="1369" r:id="rId218"/>
    <p:sldId id="1370" r:id="rId219"/>
    <p:sldId id="1371" r:id="rId220"/>
    <p:sldId id="1372" r:id="rId221"/>
    <p:sldId id="1373" r:id="rId222"/>
    <p:sldId id="1374" r:id="rId223"/>
    <p:sldId id="1442" r:id="rId224"/>
    <p:sldId id="1375" r:id="rId225"/>
    <p:sldId id="1376" r:id="rId226"/>
    <p:sldId id="1377" r:id="rId227"/>
    <p:sldId id="1381" r:id="rId228"/>
    <p:sldId id="1382" r:id="rId229"/>
    <p:sldId id="1383" r:id="rId230"/>
    <p:sldId id="1390" r:id="rId231"/>
    <p:sldId id="1401" r:id="rId232"/>
    <p:sldId id="1402" r:id="rId233"/>
    <p:sldId id="1403" r:id="rId234"/>
    <p:sldId id="1404" r:id="rId235"/>
    <p:sldId id="1409" r:id="rId236"/>
    <p:sldId id="1410" r:id="rId237"/>
    <p:sldId id="1411" r:id="rId238"/>
    <p:sldId id="1412" r:id="rId239"/>
    <p:sldId id="1413" r:id="rId240"/>
    <p:sldId id="1416" r:id="rId241"/>
    <p:sldId id="1417" r:id="rId242"/>
    <p:sldId id="1418" r:id="rId243"/>
    <p:sldId id="1419" r:id="rId244"/>
    <p:sldId id="1420" r:id="rId245"/>
    <p:sldId id="1421" r:id="rId246"/>
    <p:sldId id="1422" r:id="rId247"/>
    <p:sldId id="1423" r:id="rId248"/>
    <p:sldId id="1424" r:id="rId249"/>
    <p:sldId id="1425" r:id="rId250"/>
    <p:sldId id="1426" r:id="rId251"/>
    <p:sldId id="1427" r:id="rId252"/>
    <p:sldId id="1428" r:id="rId253"/>
    <p:sldId id="1429" r:id="rId254"/>
    <p:sldId id="1430" r:id="rId255"/>
    <p:sldId id="1431" r:id="rId256"/>
    <p:sldId id="1432" r:id="rId257"/>
    <p:sldId id="1433" r:id="rId258"/>
    <p:sldId id="1434" r:id="rId259"/>
    <p:sldId id="1435" r:id="rId260"/>
    <p:sldId id="1436" r:id="rId261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57C"/>
    <a:srgbClr val="132584"/>
    <a:srgbClr val="133984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7168" autoAdjust="0"/>
  </p:normalViewPr>
  <p:slideViewPr>
    <p:cSldViewPr snapToObjects="1">
      <p:cViewPr varScale="1">
        <p:scale>
          <a:sx n="114" d="100"/>
          <a:sy n="114" d="100"/>
        </p:scale>
        <p:origin x="1560" y="108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93.xml"/><Relationship Id="rId3" Type="http://schemas.openxmlformats.org/officeDocument/2006/relationships/slide" Target="slides/slide47.xml"/><Relationship Id="rId7" Type="http://schemas.openxmlformats.org/officeDocument/2006/relationships/slide" Target="slides/slide192.xml"/><Relationship Id="rId2" Type="http://schemas.openxmlformats.org/officeDocument/2006/relationships/slide" Target="slides/slide46.xml"/><Relationship Id="rId1" Type="http://schemas.openxmlformats.org/officeDocument/2006/relationships/slide" Target="slides/slide45.xml"/><Relationship Id="rId6" Type="http://schemas.openxmlformats.org/officeDocument/2006/relationships/slide" Target="slides/slide187.xml"/><Relationship Id="rId5" Type="http://schemas.openxmlformats.org/officeDocument/2006/relationships/slide" Target="slides/slide184.xml"/><Relationship Id="rId10" Type="http://schemas.openxmlformats.org/officeDocument/2006/relationships/slide" Target="slides/slide204.xml"/><Relationship Id="rId4" Type="http://schemas.openxmlformats.org/officeDocument/2006/relationships/slide" Target="slides/slide182.xml"/><Relationship Id="rId9" Type="http://schemas.openxmlformats.org/officeDocument/2006/relationships/slide" Target="slides/slide20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2:07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5765 6511 310 0,'0'0'241'16,"0"0"-121"-16,0 0-54 15,0 0 24 1,0 0 28-16,0 0-12 0,0 2-44 15,0-2-27-15,4 0-16 16,1 0 2-16,6 0 11 0,4 0 13 16,5-12 30-1,9-3-25-15,4-3-20 0,7-3-1 31,5-5-8-31,7-3 9 0,3 1-12 0,5 0-5 16,7 1 4 15,5-2 2-31,3 2 1 0,8-2 20 0,2 3-5 0,-1 1-2 16,-2 2-11-16,3 1-7 31,0-2-2-31,3 2 9 0,2 0 1 0,-3 0-5 16,-4 4-11-1,-6 1-6-15,-3 6 7 0,-5 0-1 16,-5 2 5-16,1 3-4 31,-3-1-7-31,1 1 10 0,1 0 0 0,2 0-5 0,3 0 0 16,4 0 3 15,1 0-8-31,3-1 8 0,4 0-8 0,-2 1 0 0,2 0 1 15,-1 0-1 17,-4 0 6-32,1 5-6 0,4 1 1 0,2 0-1 0,4 0 5 15,-1 0 1 16,1 7 1-31,0 1-8 0,-2 0 0 0,-3 1 0 0,-6-6 1 16,-1 0-1 0,-5-2 0-16,-5-1-1 0,-10 0 0 15,-10 0 1-15,-12 0 0 31,-10 0 1-31,-13 2-1 16,-7 2 0-16,-3 2-20 0,-13 16-81 0,-12-1-178 31,-4-2-409-31</inkml:trace>
  <inkml:trace contextRef="#ctx0" brushRef="#br0" timeOffset="370.02">9437 5642 196 0,'0'0'620'15,"0"0"-533"-15,0 0-74 16,0 0 20-16,0 0 68 16,158 11-4-1,-103 7-38-15,5 3-12 0,-2 4 8 16,0 0-21-16,-6 0-6 31,-8-1-8-31,-9-4-7 0,-4-2 18 0,-8-2 7 16,-7 0 8-16,-9 2 25 15,-7 6 21-15,0 8 18 0,-23 12-58 16,-15 9-23-1,-15 8-29 1,-14 10-71-16,-33 24-117 0,15-18-139 16,12-16-585-16</inkml:trace>
  <inkml:trace contextRef="#ctx0" brushRef="#br0" timeOffset="1754.1">14222 5936 428 0,'0'0'176'0,"0"0"-80"0,0 0-26 15,145-13-4-15,-96 12 11 16,7 1 15-16,4 0-28 16,9 0-19-16,11 3 4 0,12 11-3 15,8 6 29 1,7 6-18-16,0 6-14 0,-7 3-6 15,-9 3-11-15,-10 0 1 32,-10 1 5-32,-9 0-1 0,-4-1-5 0,-2 2-1 15,0 3 8 1,-3 0-1-16,0 1-8 0,1-1-13 15,0-2-3-15,-4-3-1 32,0-3-7-32,-2-3 1 0,-3-1 0 0,-3-4 0 0,-1-2 0 15,-5 5 8-15,-1-4 7 31,-1 1-6-31,-3 0-2 0,0-4 0 0,-2 1 0 32,0 0 8-32,0 1 4 15,0-1-4-15,0 0 0 0,0-3-7 0,0-2 6 16,-3 0-8-1,-1-8 0-15,-5-1-5 0,-7-4-1 16,-3-2 1-16,-4-4-1 31,-6 0 14-31,0 0 8 0,0 0-2 0,-6 0-21 0,-9-4-151 16,-2-16-81 15,1 0-174-31,6 1-490 0</inkml:trace>
  <inkml:trace contextRef="#ctx0" brushRef="#br0" timeOffset="2305.13">16597 6589 235 0,'0'0'251'16,"0"0"-106"-16,0 0 31 31,0 0-52-31,0 0-66 0,0 0 24 0,0 0 60 15,50 102-23 1,-23-64-26-16,1 2-31 0,3 2 8 16,5 1-13-16,0-1-21 15,4 4-8-15,-1 0-1 16,7-2-11-16,-4-2 0 0,-3-2-10 31,-2-7-5-31,-10-5-1 0,-8-6 6 16,-5-8 4-16,-5-4 9 0,-5-6 2 31,-4-2 14-31,0 0 31 0,0-2 20 0,0 0 15 15,0 2-12-15,-15 0-61 32,-10 1-18-32,-16 3-10 0,-14 7-6 0,-63 13-135 15,13 0-140-15,-4-1-370 31</inkml:trace>
  <inkml:trace contextRef="#ctx0" brushRef="#br0" timeOffset="3791.21">17752 8957 84 0,'0'0'213'0,"0"0"-57"15,0 0 26-15,0 0-19 16,0 0-11-16,0 0-8 15,71 103-37 1,-60-81-31-16,1 2 5 0,-4-2-20 16,1 1-16-16,3 0-7 31,-4 3 7-31,1 0-8 0,-1 2 6 0,2 5-10 15,-1 0-11 1,-3 7 7-16,3 4-1 0,-2 6 0 16,0 3 1-16,1 1-4 31,1 4-6-31,1-1-3 0,-4 4-4 0,1 3-1 0,-3 4-2 15,-2 3-6 17,-2 5 4-32,0 4-1 0,-6 5-4 0,-10 1 5 0,-2 0-6 15,-4 2-1 16,0 0 8-31,-3-2-8 0,-1 2 0 0,-4-1 2 0,4-5-1 16,-1-4 0 15,3-2-1-31,1-7-25 0,3-2-21 0,1-10-5 0,0-5 15 16,5-8 18-1,2-6 2-15,-1-5-12 0,3-5-2 0,-1-5-1 16,5-1-1-16,-4-1 12 31,4-7-12-31,1-2-15 0,1-4-4 0,2-2-2 16,0-4-29-16,-3-2-91 31,-4 0-99-31,2 0-21 0,-1 0-77 0</inkml:trace>
  <inkml:trace contextRef="#ctx0" brushRef="#br0" timeOffset="4324.24">17360 10906 773 0,'0'0'186'0,"0"0"-157"0,0 0 12 16,0 0 53-16,0 0-13 31,0 0-33-31,0 0 37 0,37 97 8 0,-24-49-15 15,1 4-12-15,-3 2-31 16,3-2-6-16,-6-2 0 0,1-8-7 16,-5-6-9-16,-1-8 7 15,0-7-5 1,-3-7 4-16,0-5-10 0,0-4 10 15,0-5-3-15,0 2-10 32,0-2 4-32,0 0-10 0,0 0 0 0,0 0-8 15,0 0 6 1,3 0-23-16,4 0 0 0,6-8 9 15,4-8 16-15,3-4 1 16,4-6-1-16,0-5 1 16,4-6 6-16,2-6-7 15,-1-5-29-15,0-20-123 16,-6 14-207-1,-14 10-517-15</inkml:trace>
  <inkml:trace contextRef="#ctx0" brushRef="#br0" timeOffset="6869.39">15729 12374 152 0,'0'0'63'15,"0"0"-40"-15,0 0 13 16,0 0 6-16,0 0 9 15,0 0 6-15,0 0 28 32,0 0-7-32,0 0 16 0,0 0-6 0,0-2-20 15,0-4-22 1,0 0-28-16,0-4-17 0,-3-1 2 15,1-2-2 1,-2 1 1-16,-3-5 4 0,2 3-5 16,-3-3 8-16,-1-2 11 15,-3 0 15-15,1 0 9 16,-3 0 7-16,-1-2 0 0,-1 4 11 31,1-2-7-31,-3 4-16 0,3-1-1 0,-3 0-14 16,3-2-6-16,-4 2-4 31,4-5-8-31,-3-2 6 15,1-2-11-15,-4-3 0 0,-1-1 0 0,-1 0-1 32,-1-2 7-32,-2 4-5 0,-3-1 11 0,-5 0 6 15,1-1 11-15,-6 1-4 31,2 2-11-15,-1-2-2-16,5 0-4 0,-1 2-2 0,3 1 3 0,2 0-1 16,2 0 5-1,-2-2-3-15,0 1 2 0,0-2 4 16,-1 2 1-16,0-2-5 15,-3 2 13 1,-3-3 2-16,-6-1-15 0,-3-1-3 0,-3-2 0 16,-6-1-8-16,-2-2 15 31,2 2-15-31,0 4-1 0,8 0 0 0,2 6 6 15,1 1-1 17,3 3-5-32,3 0-2 0,-6 2 2 0,3 0-1 0,-2 0 1 15,-5-2 0 16,0 0 0-31,-4-1 0 0,-3-6 0 0,-4 1-1 0,-2-2 2 16,-2-2-2 0,-5 1 0-16,0 2 1 0,-4 1 5 0,1 4-5 15,-1 0-1 1,0 3 0-1,3 4 1-15,0-1-1 0,-1 3-1 0,-1 2 0 16,0-2 0-16,-4 1-11 31,-3 1 2-31,-4-2 1 16,0 1 9-16,0 3 0 0,0-2-5 0,4 3 5 15,0 0 2 1,0-1-2-16,1 1 0 0,0-5-1 16,0 1 1-16,3 0 1 31,-3 0-1-31,-4 2 0 0,-3 0 0 0,0-2 0 0,2 1 0 15,-2 0 0 17,2-1 1-32,6-3 0 0,0 3-1 0,3-1 1 0,3 1-1 15,4-2 0 1,1 2 1-16,2-1-1 0,-3 2 1 15,3-2-1-15,-3 4 0 32,0 1-1-32,2-2 0 0,1 3 1 15,5 2 0-15,3 0 1 0,5 4 18 16,5-2 9-1,1 3-19-15,1 0-8 0,0 0 1 0,1 0-2 16,-1 0 2-16,-2-2-2 31,-1 1 2-31,1-2-1 0,1-3-1 0,3 3 0 16,0-4 0 15,7 1 0-31,1 0 1 0,6 3-1 0,0-4 0 16,2 4 1-16,4-2 5 15,3 1-5-15,-2 1-1 0,6-2-1 16,-2 1 0-16,4-1 0 15,-3-2 0 17,-1 1 0-32,2 1 1 0,-4-4-1 0,5 3 1 0,-5 0 0 0,5 2 0 15,0 0 0 16,1 2 0-31,2 0 0 0,2 0 1 0,3 2 0 16,-1-2-1 15,1 2 0-31,2 0 0 0,0-2 0 0,-1 2 0 0,1 0 0 0,2 0 1 16,0 0-1-16,-2 0 0 15,2-3 1 1,-4 3 0-16,-1 0 0 0,-2-1-1 16,-2 1 1 15,3-2-1-31,-1 2 1 0,0 0-1 0,3 0 0 0,2-3 0 15,-1 3 0 17,1 0 0-32,2 0 0 0,0 0 0 0,0 0 1 0,0 0-1 0,0 0 0 15,0 0 0 1,0 0 0-16,0 0 0 0,0 0 0 15,0 0 0 1,0 0 0-16,0 0 0 0,0 0 0 16,0 0 1-16,0 0 0 15,0 0 0-15,0 0 0 16,0 0-1-16,0 0 2 15,0 0-2-15,0 0 0 16,0 0 0-16,0 0 0 16,0 0 0-16,0 0-2 0,0 0 2 15,0 0-1-15,0 0 0 16,0 0 1-1,0 0-1-15,0 0 1 16,0 0-1-16,0 0-5 0,0 0 5 16,0 0 0-1,0 0 1-15,0 0-1 0,0 0 1 16,0 0 1-16,0 0-1 15,0 0 0-15,0 0-1 16,0 0 1-16,0 0-30 16,0 0-112-16,0 13-238 15,-4 5-595-15</inkml:trace>
  <inkml:trace contextRef="#ctx0" brushRef="#br0" timeOffset="10439.59">14969 9575 183 0,'0'0'319'15,"0"0"-229"-15,0 0-63 16,0 0 21-16,0 0 50 16,0 0-14-1,47 104-14-15,-41-76 6 0,-1 4 13 16,-3 4-6-16,0 7 5 15,-2 2 0-15,2 8-6 0,0 3-11 16,0 4 1-16,-2-2-13 31,0 2-17-31,0-3-16 0,0-6 5 0,0 0-1 16,-2-5 1 15,-11-4-5-31,-3 0-4 0,-3 0-11 0,-4 2 2 16,1 0-13-16,-5 2 6 0,3-4 1 31,2 1-5-31,-3-7 5 0,-2-4 1 0,0-4 5 15,-4-2 7-15,-5-2-5 32,-6 0 0-32,-5 0 18 0,-3-1-12 0,-6 0-12 0,-5-1-3 31,-1-2 5-31,0 1-10 0,-1-5 0 0,3-1 0 15,2-1-1 1,4-1 0 0,4 1 1-16,-2 0-1 0,3 0 2 0,-2 5-1 15,-2 4 0-15,-3 1-1 16,-5 2 0-1,-3 1 0-15,-5-2 1 16,-3-4 1-16,1-6-1 0,-2-2-1 31,4-6-1-31,4-1-5 0,4 0 5 0,9-2 1 16,0 0 1-16,1-4-1 31,2 0 6-31,-3 0-5 0,-3 0 0 0,0 0 0 0,-8-8-1 16,-2-4 0 15,-4-2-10-31,-4-4-7 0,2-2 3 0,1-5 3 0,3 0 0 15,9-4 0 17,2 0 9-32,8-5-4 0,2-2-1 0,7-5 0 0,1-1 5 15,3-5 1-15,2-7-9 31,1-7-2-31,6-3 11 0,5-4-8 0,8-2 8 16,6 0-9-16,7-1 4 31,0-1 0-31,0-3 5 0,4 2-9 0,12-4 1 0,0-3-3 16,2-2 3 15,0-2-1-31,3-2 9 0,2-1-1 0,4 0 1 16,6 4 0-16,7 5-11 0,9 3 3 31,7 5 8-31,4 6-8 0,7 6 8 0,0 3 1 15,2 2-1-15,-2 7 0 32,2 3 1-32,2 7-1 0,2 7 1 0,6 3-1 0,-1 3-1 15,4 5 2 16,3 5 0-31,0 2 0 0,-1 1 1 0,1 1-1 16,-5 3 1 15,-5 1 5-31,0 2-5 0,-7 3 1 0,-3 0-1 0,-3 0 2 0,-2 0-2 16,-1 0 5 15,-1 7-5-31,-6 3 1 0,2 2-1 0,-2 0 7 0,-4 3-7 16,1-2 7 15,-1-1-7-31,-2 1 0 0,1-1 0 0,-3-1-1 0,-2 1 7 15,-1 1-6 1,-1 1 0-16,-7 0 0 0,1 1 7 16,-5 1-7-16,-2 1-1 0,-5-3 13 31,0 2-13-31,-2-2 0 0,3 2 0 15,-1 0 1-15,-2 2 6 16,2 2-5 0,-1 0 6-16,-4 0 2 0,1-3-9 0,-5 2-1 15,1-5 1-15,-5-3-1 31,1 4 0-31,0-3 1 0,3 3 0 0,-2 2-1 16,3 1 1-16,-1 4 6 31,0 0-5-31,-2 2 4 16,-2-2-5-16,0-2 0 0,0-1-1 0,0-2 1 31,-3-6 0-31,2 1-1 0,-2 0 0 0,1-4-1 0,-3 1 1 16,0 0 0 15,1-1 1-31,-2-2-1 0,-3 2 0 0,0 4-33 15,-12 16-102-15,-11-1-192 0,-8-4-553 32</inkml:trace>
  <inkml:trace contextRef="#ctx0" brushRef="#br0" timeOffset="14660.83">6640 10007 225 0,'0'0'227'0,"0"0"-157"31,0 0 62-31,0 0 8 0,0 0 1 0,0 0-22 16,0 121-34 15,0-91-30-31,0 6-16 0,0 4-8 0,0 7-17 0,-4 1-2 16,-3 5 1-1,-6 2 10-15,-3 1 7 0,-6 2-9 16,-3 3-2-16,-6 1 4 31,-7 2-3-31,-7 2-1 0,-8 2 0 0,-9 3-12 16,-3-6-5 15,-3 0 5-31,0-7 2 0,-1-7-9 0,5-7 7 0,-2-2-6 0,2-10 23 15,-5-4 22 17,-2-5-30-32,-7 2-9 0,-8 2-7 0,-11 7 0 0,-5 9 0 15,-23 16-9 16,-27 8 0-31,-30 5 8 0,-5-10-6 0,16-19-27 0,38-23 4 16,46-14 9-16,21-6 0 31,1 0-16-31,-6 0 8 0,-12-11 18 0,-6-6 5 16,2-7 4 15,5-7-11-31,4-8-8 0,3-9-1 0,6-11-6 0,1-9 14 0,10-10 4 16,-1-23 1 15,11 7 0-31,9-2 8 0,5-3 0 0,12 16-1 0,1-8-5 15,9 1 7 17,5 2-1-32,7-3 0 0,0-1 1 0,22-2 1 0,21 3 8 31,15-1-3-16,17 10 7-15,31 6 0 0,37 9-2 0,32 19 8 0,14 15-10 16,-2 16 1 15,-4 14-7-31,-3 3 3 0,5 0-6 0,-2 0 0 0,-12 0 0 0,-17 0 1 16,-14 10-1 15,-8 6 0-31,-23 6 1 0,-23 0 1 0,-18-2-1 0,-8 2 7 31,7 6-7-15,10 8-1-16,6 4 0 0,-8 5 0 0,-7-4 0 0,-10 0 0 31,-12-3 1-31,-6-4 0 0,-9-4 0 0,-6-5 0 16,-5-2-1-16,-2-7 1 15,-2-2-1 1,-3-4 0-16,1 0 1 0,-1 0-1 15,-4 0 2-15,4 2 5 0,-2 0 3 32,1 1 8-32,-1-4-12 15,-6 0 4-15,2-4-2 0,-1-3-7 0,-6 0 9 31,0-2-9-31,0 0 0 0,0 0 14 0,0 0-4 16,-14 0-11-16,-11 0-66 31,-10 2-335-31</inkml:trace>
  <inkml:trace contextRef="#ctx0" brushRef="#br0" timeOffset="16798.96">5613 7963 75 0,'0'0'36'0,"0"0"-24"0,0 0 18 15,0 0 21-15,0 0-5 32,0 0-4-32,0 0-9 0,9-78-12 0,-4 65-13 15,3-3-8 1,1 1 0-16,3-6 1 0,3 0-1 15,3-6 2-15,4-1-2 16,4 0 1 0,2-4 14-16,0 4 17 0,1 0 34 15,-2 2-5-15,0-2-20 16,2-3 14-1,2-1 3-15,5-4-22 0,6-4-10 0,2 2 7 16,8 0 34-16,3 3-34 31,3-1 0-31,0 3 6 0,5-1-14 0,1-2 37 16,-1-2-9-16,-1 1-22 31,-8 1-14-31,-5 0 0 0,-5 2 4 0,-4 2-4 16,-1 2-4-16,-2 4-6 31,1 0-5-16,-3 3 12-15,3 2-8 0,3 3 1 0,-2 0-1 0,-1 1 1 32,0 3-6-32,-1 1 0 0,-2-1 0 0,-2 1 1 0,1 2-1 15,-3-1 0 16,0 1 0-31,-2 1-1 0,0 0 1 0,0 3 2 0,0-4-2 16,2 1 0 15,0-2 1-31,1 1 4 0,1-1-6 0,2-1 0 0,1-1 1 16,2 3-1 15,-2-2 0-31,0 1 0 0,-1 1 0 0,-4 4-1 0,3-3 1 16,-3 2 0 15,2 0 1-31,0 2 1 0,5-2 14 0,3 1 17 0,5 2-20 15,4-3 2 17,0 2-14-32,6-1 11 0,0 2-11 0,0 1-1 0,-5-1 0 0,0 1 1 15,-4 1-1 16,0 0 0-31,-2 0 0 0,1-2-2 0,3 1 1 0,2-1 1 16,3 0 0 15,-1 0 2-31,3 1 8 0,0 0 7 0,-1-1-9 0,1 4-1 16,-2 1-6-1,0 0 1-15,-2 0-1 16,2 0 0-16,0 0 0 0,-1 0 0 31,0 0 0-31,1 0-1 0,4 0 0 0,-1 0-1 16,2 0 1-16,1 0 0 31,0 0 1-31,1 4-1 0,-4 2 0 0,1 2 0 0,-2 0 1 16,-5-1-1 15,-2 1 1-31,-2-2-1 0,-7 1 3 0,-3-1-3 0,-2-2 0 15,-2 1 6 17,-4 0-6-32,0-3 0 0,-3 3 1 0,-1-3-1 0,-3 1 0 15,-3-1-1 16,-2-1 0-31,-3 1 1 0,-4 2 1 0,-1-1-1 0,-2 1 1 16,-2-2-1 0,-5 0-14-16,0 2-75 0,0 8-72 0,0-1-151 15,0 1-306-15</inkml:trace>
  <inkml:trace contextRef="#ctx0" brushRef="#br0" timeOffset="17097.97">10370 6284 449 0,'0'0'260'0,"0"0"-204"16,0 0-38-16,0 0 78 15,0 0 4-15,125 44 1 16,-81-16-12-16,1 7-26 0,-3-1-16 31,-4 2-2-31,-9-5-6 0,-7-2 6 0,-9-8 5 16,-8-2 1-1,-5 1 7-15,0 4-1 0,-24 6-32 16,-12 8-25-16,-11 8-28 16,-30 23-90-1,9-14-130-15,3-6-414 0</inkml:trace>
  <inkml:trace contextRef="#ctx0" brushRef="#br0" timeOffset="24544.4">3348 7666 142 0,'0'0'222'0,"0"0"-114"0,0 0 6 16,0 0 71-16,0 0 7 31,0 0-33-31,0 0-49 0,0 0-38 0,0 0-28 0,0 0-23 16,0 0-21-1,4 0 0-15,-2-3-11 0,2 3 2 16,5 0 9-16,2 0 8 31,9 0 12-31,11 0 11 0,12-2 8 0,9 2 23 16,7-1 14-1,6-3-22 1,4 0-16-16,0-2 0 0,2 0-6 0,3-1 1 15,1 4 1 1,0 1 4-16,-2 2-13 0,-5 0-9 16,-1 0-1-16,-4 0 5 15,-8 0-7 16,-1 2-4-31,-8 0 0 0,-3 2 1 16,-3-2-4-16,-6 0-5 0,-3 0 2 0,-4 2-2 31,-6-1 5-31,-3-2-5 0,-4 1 5 0,-5 0-5 0,-5-2 9 16,-4 2-3-1,0-2 9-15,0 0-3 0,0 1 5 16,0-1-5-16,0 0 3 16,0 0-1-16,0 0-5 15,0 0 2-15,0 0 3 16,0 0-15-16,-21 9-77 15,-6-1-204 1,-7 6-479-16</inkml:trace>
  <inkml:trace contextRef="#ctx0" brushRef="#br0" timeOffset="26191.49">10916 7100 51 0,'0'0'756'0,"0"0"-584"0,0 0-130 16,0 0 16-1,0 0 65-15,0 0-3 0,0 0-47 16,0 0-37-16,0 0-13 16,0 0-5-16,9 0-8 15,4 3 4-15,7-3 12 31,7 0 9-31,4 0-10 0,9 0-5 0,7 0 14 16,6-4-6-16,5-3-8 16,7 1 0-16,4-2-2 15,2 2 1-15,5 0 0 16,2-1 0-1,0 1-5-15,-4-3 0 0,-3 3 3 16,-5-2-1-16,-3 0-4 31,-3 0-2-31,-2 0 2 0,2-1-3 0,0-2-8 16,1 3-1-16,1 0 7 31,-4 1-6-31,0 5 0 0,-4 2 6 0,-1 0-5 47,-6 0-2-47,-3 0 2 0,-3 6-1 0,-8 3 0 0,-4-3 1 0,-7 0-1 0,-2-2 0 15,-7-2-1 1,1 1 0-16,-3-1 0 16,1-1 0-16,-4 2-1 0,1-3 1 15,-5 0 0 1,0 1 0-16,0-1 0 0,-4 0 2 15,0 2 9-15,0-2 1 32,0 3-12-32,-27 8-101 0,-2 1-240 0,-5 0-964 0</inkml:trace>
  <inkml:trace contextRef="#ctx0" brushRef="#br0" timeOffset="27911.59">18930 9611 948 0,'0'0'343'0,"0"0"-254"0,0 0-72 16,0 0 25-16,0 0-4 31,0 0-32-31,0 0 11 0,71 20 31 0,-29-12 9 16,12-2 4-1,6 0-10-15,7-2 3 0,1-4-16 16,0 0-10-16,-1 0-9 31,-5 0 0-31,-1 0-13 0,-3 0 5 0,0 0-2 16,2 7 0-1,0 0 16-15,-2 0 3 0,4 2-12 16,-6-3-10-16,-5 0 0 16,-9-4-5-1,-5-2 6-15,-9 0 2 0,-6 0-9 16,-4 0 1-16,-5 0 1 31,-4 0 4-31,-2 0-6 0,-4-2 2 0,-1 2 7 0,-2 0-1 16,0 0 8-16,0 0 0 15,0 0 2-15,0 0-11 16,0 0 2-16,0 0-8 15,0 0-1-15,0 0-4 16,-14 0-122-16,-33 12-114 16,2 3-135-16,-10-2-913 15</inkml:trace>
  <inkml:trace contextRef="#ctx0" brushRef="#br0" timeOffset="30246.73">17462 13739 38 0,'0'0'49'0,"0"0"14"0,0 0-11 15,0 0 0-15,0 0 3 16,0 0 4-16,0 0 29 16,-2 0 20-16,2 0-4 31,0 0 9-31,0 0-1 0,0 0 0 0,0 0-21 15,0 0-17 1,0 0-12-16,0 0-19 0,0 0-4 16,0 0-15-16,0 0-7 31,0 0-11-31,0 0-6 0,0 0-6 0,0 0 4 0,0 0-6 31,13 0 8-31,3 0 21 0,2 0 6 0,-1 0-1 16,6 0 8-1,1 0-7-15,0-3 1 0,5 1-2 16,4 0 0-16,4 0 6 31,3-1-3-31,0 2-5 0,3-3-7 0,-1 2 5 16,-3 0 9-1,2 2 2 1,-3 0 4-16,-3 0-12 0,-1 0 8 0,-1 0-2 15,-2 0-11 17,2 0-8-32,-5 0 6 0,5 0-2 0,-4 0-7 0,0 0 1 0,0 0 2 15,0 0 1 16,-2 0-3-31,-1 0 3 0,-1 0 2 0,-1 0-4 0,1 0 3 16,1 2-3 15,-1 0 0-31,4 2 3 0,0-3 7 0,5 2-12 0,-1-1 3 16,0 0-1-16,1 3 0 31,-3-4 0-31,-2 0-5 0,-2 2 3 0,-3-1-3 16,0 1-4 15,-1 0 8-31,-1 1-3 0,1-2 2 0,-2 2 0 0,0 0 4 0,1 0-1 15,0 0 1 1,-2-2-4 0,0 2-3-16,0 0 3 0,-2-2-8 0,-3 1 0 31,1-2 0-31,3 0 9 0,-4 2-10 0,1-1-1 15,1 2 1-15,1-2 1 32,0 0-1-32,0 2 1 0,-3 0-1 0,3-2 9 15,-5 2-9-15,3 0 1 31,-3-2 0-31,3 2-1 0,-1-2 0 0,1 2 5 16,2 1-4 15,2-4-1-31,3 0 0 0,-4 2 0 0,1-1 1 0,-1-1 0 0,-4 2 5 47,-1-1-5-47,-4 0 0 0,-1-2 0 0,1 2-1 0,-2-2 0 0,1 0 2 16,0 0-2 15,-2 0 0-31,0 0 0 0,-1 0 1 0,0 0-1 0,1 0 8 15,3 0-8 17,-2 0 0-32,3 0 1 0,1 0 4 0,-4 0-5 0,3 0 1 15,-1 0-1 1,-2 0 0-16,-1 0-1 0,-4-2 1 15,3 2-1-15,-3 0 1 16,-1 0 6 0,-2 0-6-16,2 0 2 0,0-2-2 0,2 2 0 15,3-2-1-15,2-1 1 31,2 2 0-31,-2-1 0 0,0-1 0 0,-4 3 0 16,-1 0 1 0,-4 0-1-1,2 0 1-15,-2 0 10 0,0 0-10 0,0 0 0 16,0 0 0-16,0 0 2 15,0 0-2-15,0 0 0 16,0 0-1-16,0 0 2 16,0 0-1-16,0 0 7 15,0 0-8-15,0 0 0 0,0 0 0 16,0 0-2-16,0 0-12 15,0 0-29-15,0 0-31 16,0 0-50-16,-19 0-109 16,-9 0-104-16,-14 0-632 31</inkml:trace>
  <inkml:trace contextRef="#ctx0" brushRef="#br0" timeOffset="32764.87">14512 10479 390 0,'0'0'274'0,"0"0"-173"16,0 0 16-16,0 0 35 16,-45 117 5-1,27-81-31-15,1 1-47 0,-3 0-1 0,-1 0 2 31,2-4-19-31,-4-2-7 0,-4 5-10 0,-6-3 24 16,-9 3 5-16,-7 2-5 16,-14 1-29-16,-10 4-5 15,-12 3 4-15,-8 4-16 16,-9 4-15 15,-26 11-5-31,-16 7-2 0,9-5 1 0,18-11 0 0,18-14-1 16,22-16 1 15,-10-3-2-31,-13-9-4 0,0-10-14 0,-1-4 6 0,-2-11-7 0,-1-23-1 47,-1-10 1-47,3-10-7 0,6-11 4 0,7-7-6 0,1-23 4 15,1-26 4-15,6-31 12 31,7-15-1-31,22 2 4 0,26 12 0 0,26 16 4 0,0 0-7 16,38 7 7 15,18 2-4-31,17 7-4 0,2 21 3 0,-3 20 5 0,24 7 1 16,24 11-10-1,18 6 5 1,23 2 3-16,-10 15-3 0,-17 14 6 0,1 6-1 16,-3 6 0 15,0 7-6-31,-3 6 6 0,-20 0-2 0,-20 18 2 0,-25 4 1 0,-10 7 11 15,4 13 6 17,-2 5-1-32,2 7-2 0,-14 1 3 15,-6-7 18-15,-7-2 0 0,-6-6-5 31,-1-5 0-31,-4-6-9 0,-4-3 11 0,0-6-2 0,-5-4-10 16,-5-6-7-16,-1-4-7 31,-2-4-5-31,-3 0 5 0,0 0-6 0,-19 14-18 16,-10 0-138-1,-10 5-478-15</inkml:trace>
  <inkml:trace contextRef="#ctx0" brushRef="#br0" timeOffset="34444.97">4706 7511 751 0,'0'0'214'16,"0"0"-134"-1,0 0-8-15,0 0 57 0,0 0-2 16,0 0-32-16,0 0-7 31,-31 0-35-31,29 0-33 0,2 0-10 0,0 0-9 16,0 0-1-1,0 0 0-15,0 0 0 0,0 0 0 16,0 0 0-16,0 0 1 31,-2 0 0-31,-3 0 12 0,-2 0-12 0,-2 0-1 0,3-1 0 31,-3-3-19-15,2-9-72-16,0 1-114 0,3 3-327 0</inkml:trace>
  <inkml:trace contextRef="#ctx0" brushRef="#br0" timeOffset="36663.09">3009 10860 166 0,'0'0'198'0,"0"0"-103"16,0 0-19-16,0 0 4 16,-87-109-5-16,68 80 4 15,6-5-20-15,3-1-8 16,7-5-9-1,3-4 1-15,0-6 3 0,19-1 5 16,15-4-6-16,9 1-6 16,6 2-6-1,2-1-1-15,1 6-6 0,-4-4-7 0,2 1-2 31,0-5 2-31,4 0 1 0,6-3 20 0,7-4 3 16,9-1 4-16,8 1-14 31,7 4-7-31,10 6-10 0,6 6 13 0,0 6-13 16,2 10 0-16,-2 6 0 31,18 8-3-31,19 12-1 0,-12 4-5 0,-14 0 5 16,-13 0-5-16,-24 1 0 31,7 10-1-31,11-3 0 0,-8 3 4 0,-5 2-4 0,-1 0 1 47,-2 8 1-47,-4 1-7 0,0 6 9 0,-8 2-9 0,-8 5 5 0,-4 0 4 15,-7 3-4 1,-8 2-5-16,-1 5-1 0,-3 1 6 15,0 6 4-15,-2 6 2 32,0 4 1-32,-3 2 15 0,1 3-16 0,-7-5 4 15,-5-4-2-15,-3-6-4 31,-10-2 1-31,-5-4 3 0,-6 0 8 0,0 2-11 16,-6 6 0-16,-10 2-2 31,-4 3-8-31,-2 1 1 0,-4 0 6 0,-2 1-6 0,-7-1 8 16,-7-1-3-16,-8 2-5 31,-10 1-1-31,-7 0 0 0,-11 0 0 0,-8 2-1 16,-10 0-16-16,-22 5-8 31,10-9 14-31,-2-8-2 0,0-8 11 0,14-16 1 15,-31 3 0 1,-22-9-5-16,16-7-5 0,12-6 8 16,18-8 1-16,28-1 1 15,-8 0-1 1,-8-15-24-16,9-10-16 0,5-5 19 15,13-6 11-15,6-2-18 16,12 1 8 0,5-3-4-16,8 5-10 0,8 1-17 0,5 3-46 15,4 3-63-15,6 6-117 31,-1 11-352-31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8:0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11522 5323 611 0,'0'0'200'0,"0"0"-31"0,0 0 61 16,0 0-4-16,0 0-45 31,-15 0-55-31,15 0-49 0,0 9-34 0,12 18-21 16,13 12 42-1,9 16-5-15,3 3-14 0,4 9-5 16,1 0-26-16,-2-5-2 16,-5-6-6-1,-4-8-6-15,-6-8-105 0,-7-7-63 16,-9-8-93-16,-7-9-235 31,-2-10-311-31</inkml:trace>
  <inkml:trace contextRef="#ctx0" brushRef="#br0" timeOffset="239.01">11444 5292 624 0,'0'0'282'16,"0"0"-136"-16,0 0-9 15,0 0 10 1,53-108-43-16,-33 91-44 0,3 1-33 16,-1 4-5-16,4 7-22 15,-1 5-53-15,0 11-142 16,-7 17-205-16,-7 5-280 0</inkml:trace>
  <inkml:trace contextRef="#ctx0" brushRef="#br0" timeOffset="372.02">11584 5628 550 0,'0'0'137'0,"0"0"-52"0,0 0 71 0,0 0-17 0,0 0-36 15,120-106-54-15,-84 70-30 16,11-4-19-1,-9 8-233-15,-7 10-335 0</inkml:trace>
  <inkml:trace contextRef="#ctx0" brushRef="#br0" timeOffset="729.04">11891 5518 373 0,'0'0'283'0,"0"0"-172"16,0 0-2-16,0 106 44 15,5-77-14-15,7-5-86 31,0-4-21-31,5-6-19 0,0-7-3 0,-1-4 1 16,1-3-11 0,-3 0-32-16,-3-12-10 0,-5-11 16 15,-3-3-3-15,-3-3 17 31,0 2 11-31,0 5-2 0,0 8 6 0,0 6 24 16,0 8 28 0,0 0-30-16,3 0-10 0,10 14 19 0,5 3 16 15,-1 1-27-15,1-4-23 31,-3-5 0-31,2-6-67 0,-7-3-101 16,-5-18-138-16,-3-2-294 16</inkml:trace>
  <inkml:trace contextRef="#ctx0" brushRef="#br0" timeOffset="1160.06">11945 5267 178 0,'0'0'300'0,"0"0"-192"0,0 0 0 0,0 0 29 15,0 0-11-15,0 0-18 16,138 92-15-16,-107-61-12 15,-2-4-14-15,-4 2-21 16,-5-8-23-16,-5-4-11 31,-3-7-12-31,-5-6 10 0,-5-2-10 0,0-2-34 16,-2 0-35-1,0-2-28-15,0-12 36 0,0 0-3 16,0 0-23-16,0 0 34 16,0 2 21-1,2 2 18-15,2 1-2 0,1 2 9 16,0 1-1-16,1 4 8 15,-1 0 16 17,-1 2 24-32,0 0 12 0,1 0 9 0,-3 9 13 0,3-1-6 0,-4 1-38 15,2-1-2 1,0-4-18-16,-1 0-10 0,2-4-2 15,0 0 1-15,1 0-9 32,-1 0-7-17,1-4-14-15,-3-11-2 0,-2-4-44 0,0 1-90 0,0 4-197 31</inkml:trace>
  <inkml:trace contextRef="#ctx0" brushRef="#br0" timeOffset="1471.08">12286 5216 163 0,'0'0'130'0,"0"0"37"15,0 0 22-15,0 0-18 16,0 0-28-1,0 0-10-15,39 106-49 0,-24-86-28 0,-2-3-28 16,3-6-19 15,-5-8-9-31,-1-3-55 0,-4-7-65 0,-4-13-88 0,-2-4-188 0</inkml:trace>
  <inkml:trace contextRef="#ctx0" brushRef="#br0" timeOffset="1637.09">12286 5216 257 0,'39'-97'270'0,"-16"135"-100"0,4 8-31 0,0 3-5 0,0-3-66 16,0-8-45 15,-3-8-14-31,-2-10-9 0,-4-8-41 0,-3-7-82 16,-3-5-35 15,-3-11-75-31,-3-5-39 0</inkml:trace>
  <inkml:trace contextRef="#ctx0" brushRef="#br0" timeOffset="1801.1">12643 5234 160 0,'0'0'162'0,"0"0"-9"0,0 0-31 16,0 0-23-16,0 0-42 31,82-119-38-31,-73 103-12 0,-4 2-7 0,-5 2-117 16,-5 4-144-1,-11 2-79-15</inkml:trace>
  <inkml:trace contextRef="#ctx0" brushRef="#br0" timeOffset="1889.1">12616 5103 338 0,'0'0'254'0,"0"0"-88"0,0 0-23 0,44 119 14 0,-13-77-2 31,5 0-51-31,3 0-12 0,0-6-50 0,1-6-29 15,3-10-2 17,-3-8-11-32,14-12-58 0,-12-4-168 0,-7-15-589 0</inkml:trace>
  <inkml:trace contextRef="#ctx0" brushRef="#br0" timeOffset="2352.13">13649 5009 582 0,'0'0'356'15,"0"0"-227"-15,0 0-70 32,0 0 77-32,77 152-31 0,-50-93-50 0,-4-6-34 15,2-6-10 1,-3-8-11-16,-3-10-25 15,-13-8-116-15,-6-10-134 0,0-9-336 32</inkml:trace>
  <inkml:trace contextRef="#ctx0" brushRef="#br0" timeOffset="2530.14">13748 5021 502 0,'0'0'246'16,"0"0"-72"-1,0 0-18-15,0 0-37 0,0 0-3 16,0 0-52-1,0 0-44-15,125-96-4 0,-112 94-16 16,-5 2-73-16,0 12-202 31,-8 6-345-31</inkml:trace>
  <inkml:trace contextRef="#ctx0" brushRef="#br0" timeOffset="2700.15">13807 5199 373 0,'0'0'194'0,"0"0"22"16,0 0-47-16,0 0-56 15,0 0-29-15,0 0-38 16,110-113-27-16,-90 102-18 16,-2 11-1 15,-4 0-204-31,-8 10-290 0</inkml:trace>
  <inkml:trace contextRef="#ctx0" brushRef="#br0" timeOffset="2867.16">13894 5467 108 0,'0'0'378'0,"0"0"-262"0,0 0-21 15,0 0 28-15,0 0-15 32,0 0-26-32,0 0-45 0,105-73-11 0,-81 43-26 15,-1-2-109 1,0-4-86-16,-8 10-109 0</inkml:trace>
  <inkml:trace contextRef="#ctx0" brushRef="#br0" timeOffset="3458.19">14106 5167 130 0,'0'0'404'0,"0"0"-182"31,0 0-66-31,0 0-68 0,0 0-17 16,0 0 4-16,0 0-28 0,58 122-5 16,-38-101-3-1,-2-8-26-15,-2-2 0 0,-3-7-7 0,-5-4-5 16,0 0 9 15,-8-18 3-31,0-13 13 0,0-10-7 0,0-8-13 16,0-1-5-16,0 2 5 0,0 8-6 31,4 10 0-31,7 12-11 15,5 12-1-15,1 6 2 0,2 0 10 0,-2 10 49 32,-1 7 5-32,-5-3-18 0,-4-1-12 15,-2-7-24-15,-3-2 2 0,0-4-2 31,-2 0-17-31,0 0-62 0,2-14 5 0,0-7 28 16,7 2-14 15,1 5-3-31,5 6 34 0,1 8 3 16,1 0 6 15,1 6 20-31,-1 10 1 0,2-2 15 0,-2-4-10 0,-1-6-6 0,2-4 2 0,-5 0-1 0,-2-6-1 16,-7-12-25 15,-1-6-12-31,-3-2 6 0,0 0 2 0,0 6 18 0,0 8 2 15,0 6 9 1,0 6 52-16,0 0 0 0,0 0-18 16,0 7-16-16,0 0 53 31,0-1 6-31,0-2-9 0,0-4 0 0,-5 1-40 15,3-1-28 1,-2 0-67 0,-1-7-111-16,5-11-201 0,0 0-164 0</inkml:trace>
  <inkml:trace contextRef="#ctx0" brushRef="#br0" timeOffset="3659.2">14665 4792 101 0,'0'0'257'16,"0"0"-61"-16,0 0-33 0,0 0-1 16,0 0-23-16,0 0-32 15,114 44-23-15,-98-27-5 16,-5-3-29-1,-4-4-17-15,-3-5-13 0,-4-5 21 0,0 0 69 16,0 0 29-16,0 0-4 31,0-11-29-31,0-13-78 0,0-7-28 0,0-7-19 16,6-8-129-1,15 10-115-15,-3 10-403 0</inkml:trace>
  <inkml:trace contextRef="#ctx0" brushRef="#br0" timeOffset="4460.25">15648 4246 952 0,'0'0'312'16,"0"0"-245"-16,52 189 15 15,-10-57 42-15,-2-3-5 32,-6-27-71-32,-11-32-23 0,-2-25-3 0,-1-1-22 15,2-3 0 1,0 0-42-16,-7-17-89 0,-5-12-106 0,-10-9-280 0</inkml:trace>
  <inkml:trace contextRef="#ctx0" brushRef="#br0" timeOffset="4670.26">15691 4376 576 0,'0'0'233'15,"0"0"-90"1,0 0 32-1,0 0-67-15,0 0-31 0,0 0-38 0,0 0-26 16,133-92 3-16,-110 89-16 16,-2 6-94-1,-4 14-145-15,-9 7-305 0</inkml:trace>
  <inkml:trace contextRef="#ctx0" brushRef="#br0" timeOffset="4800.27">15751 4680 660 0,'0'0'304'16,"0"0"-231"-1,0 0 11-15,0 0 0 0,0 0-36 16,0 0-12-16,120-114-36 16,-80 82-24-1,18 1-209-15,-11 12-154 16,-7 2-165-16</inkml:trace>
  <inkml:trace contextRef="#ctx0" brushRef="#br0" timeOffset="5137.29">16128 4522 199 0,'0'0'365'0,"0"0"-157"0,0 0-52 15,-50 132-36 1,46-90 29-16,4-2-55 0,0-6-26 16,6-10-24-16,10-7-27 31,-1-4-15-31,4-6 5 0,-4-7 0 0,-1 0-7 0,-1-7-7 31,1-14 4-31,-6-8 2 0,-1-3-19 0,-3-3 8 16,-4 0 3-16,0 5 9 31,0 10 0-31,0 7 0 0,0 8 12 15,2 5 33 17,3 2-42-32,6 20 11 0,4 6 21 0,4 0-16 0,1-1-19 0,1-4-51 15,2-9-68 16,2-11-137-31,-8-3-260 0,-3 0-54 0</inkml:trace>
  <inkml:trace contextRef="#ctx0" brushRef="#br0" timeOffset="5263.3">16388 4606 603 0,'0'0'316'16,"0"0"-176"-1,0 0-36-15,0 0-70 0,0 0-12 16,0 0-22 15,0 0-11-31,41 92-130 0,-33-92-156 0,-1 0-191 0</inkml:trace>
  <inkml:trace contextRef="#ctx0" brushRef="#br0" timeOffset="5385.3">16388 4606 348 0,'72'32'279'0,"-72"-32"-187"15,0-2 6-15,0 0 11 16,2-2-104-16,-2-9-5 31,0-18-43-31,0-1-188 0,0 0-311 0</inkml:trace>
  <inkml:trace contextRef="#ctx0" brushRef="#br0" timeOffset="6227.35">16352 4128 576 0,'0'0'149'0,"0"0"-91"0,48 141 36 0,-23-69 66 16,2-2-30 15,2-5-21-31,-2-13-63 0,0-14-24 0,0-14-21 0,-5-12 1 16,0-10-2-16,-6-2-70 0,-1-8-43 15,-3-16-26 16,-4-5-17-31,-1 0-34 0,-1 3 63 0,2 5 117 0,-3 10 10 16,7 8 43-16,-2 3 78 16,3 8 35-16,0 16-26 31,3 2-29-31,-3 1-1 15,3-4-38-15,-5-6-40 0,3-7-16 0,-4-8-6 32,-1-2-62-32,1-6-37 0,-6-17-2 0,-2-4-12 0,0-4-20 15,-2 6 37-15,2 0 65 31,0 11 31-31,3 4 30 0,-1 7 16 0,4 3 37 16,0 0 9-16,3 0 1 31,1 0-40-31,1 0-28 0,0 0-11 0,1-9-14 16,-2-5 0-1,0 0-46 1,-1-4-31-16,-2 4 17 0,-3 6 21 0,4 5 20 0,-2 3 19 31,1 3 29-31,3 13 33 0,-4 4-6 0,1-2 22 16,-1-4-46-16,0-5-25 31,-1-7-6-31,1-2-1 0,2 0-51 0,-2-5 6 16,3-11-8-16,2-2 14 31,1 2 1-31,0 4 15 0,-1 2 12 0,2 1 11 0,1 3 10 15,-3 2 19 1,1-5 2-16,-1-1-9 16,1-5-7-16,-5-4 3 31,-1-3-6-31,-6 0 4 0,-2 0-6 0,0 1 3 0,-8 8-6 15,-13 5 3 1,-2 8-1-16,0 0 16 0,4 15 48 16,5 18-10-16,7 7 23 15,7 4-1 16,0-1 2-31,2-3-22 0,13-7-34 0,6-7-5 0,-1-10-19 16,2-5-4 0,0-10-3-16,3-1-1 0,3-7-96 15,-7-14-229-15,-5 2-554 31</inkml:trace>
  <inkml:trace contextRef="#ctx0" brushRef="#br0" timeOffset="6352.36">17509 4342 922 0,'0'0'202'0,"0"0"-124"0,0 0-78 0,0 0-50 16,0 0-1020-1</inkml:trace>
  <inkml:trace contextRef="#ctx0" brushRef="#br0" timeOffset="10631.6">5627 6723 430 0,'0'0'121'16,"0"0"-84"-1,0 0 67-15,0 0 61 0,0 0-15 16,0 0-31 0,0 0-14-16,75 38 14 0,-53-10-10 15,7 6-16 1,0 4-26-16,3 4-22 0,-1-3-13 15,0 1-9-15,-2 0-9 32,-4-3-7-32,-2-4-1 0,-4-3-6 0,-3-3 6 15,-5-1 3 16,-7-4-2-31,-2-1 11 0,-2 3 12 0,0 8-2 0,0 5 4 16,-6 9-23 0,-11 6 4-16,-2 2-13 0,-3 0 2 15,-5-2 7-15,0-5-2 0,-4-2 5 31,-1-2-12-15,-1 2 0-16,0-4 0 0,-5 5 2 0,-2 3 4 0,-8 4-6 31,-4 3-20-31,-1 1 1 0,-8-1 18 16,-3-6 1-16,-10 0 7 0,-9-4-7 31,-5-2 0-31,-13-1-1 0,-22-3 0 16,-21-7 0-16,-19 0 0 0,13-11-21 15,33-8 21 16,34-3 0-31,17-7 0 0,-17-1 1 0,-26-2-1 0,-32-1 1 0,-19 0-27 16,-5-4-7 0,9-5-26-16,4 3 3 0,12 6-3 15,-1 0-8-15,21 0 23 31,27 0 32-31,26 0 13 0,5-6 0 0,-9-4 0 16,-9-5 0-16,-3-6 6 31,3-3-5-31,4-8-1 0,4-2-8 0,3-5 8 16,7-2-1-16,4-3 0 31,4-4 1-31,4-5-1 0,2-1-1 0,4 0 0 0,7-3 2 16,0 1-1 15,8-2 0-31,5-2 1 0,2 0 1 0,6 0 6 0,5-3-6 15,7 2 0 1,4-4 0-16,0-1 0 0,6-4 0 16,25-6 0-16,11-4 15 15,28-21 0 1,1 7 9-16,12-2-13 0,6 0 1 15,-7 19-3-15,14-3-3 16,2 14-6 0,18 8 5-1,29 8-5-15,42 10 6 0,8 8-6 0,-10 14 14 16,-26 10-8-1,-50 5 2-15,-24 1-1 0,-18 1-6 16,-3 1-1-16,10-3 14 0,12 1-14 31,13-2 0-31,-5 2 0 0,-5 1 0 0,-5 1 1 16,-3 0 5-16,-4 0-6 31,-1 0 0-31,0 3 9 0,0 3 0 0,-1-2-9 16,1 1 1-16,2-1-1 31,-4 0 0-31,-3-1 1 0,-6 5-1 15,-5 0 0-15,-7 3 0 0,-4 2 11 32,-4 4-12-32,-3 0 1 0,-2 4 4 0,-2 0-4 15,-2 4 0-15,-1-1 0 31,1 0 1-31,-3 1 4 0,1-4-5 0,-3-1-1 0,0-2 1 16,-4-4-1 15,-2-2 0-31,-3-2 1 0,-4-3 0 0,0 0-1 0,-3-3 0 16,1 2 0-1,-3-2 0-15,1 2 1 16,-1 0-1-16,0 0 0 0,-2 0 1 16,-2 1 1-1,0-3-2-15,-4 1 1 0,-5 1-2 16,-5 10-88-16,-17-1-151 31,-11 1-677-15</inkml:trace>
  <inkml:trace contextRef="#ctx0" brushRef="#br0" timeOffset="12190.69">5689 9797 136 0,'0'0'199'0,"0"0"-123"16,0 0 48-16,0 0 38 15,0 0 7-15,11 119-36 31,-11-78-25-31,0 6-32 0,-5 0-23 0,-8 6-8 16,-7-1 4-16,-2-1-10 16,-5-1-14-1,-7 0-2-15,-5-2-7 0,-11 0-6 0,-7 0-9 31,-11 0 0-31,-7-1-1 0,-10-3-10 0,-6-1-2 16,-23 2 3 15,-24-3 8-31,-22-6-2 0,-2-5-3 0,27-17 6 0,33-3 0 16,33-7 0 15,2-4 1-31,-11 0-1 0,-13 2-9 0,-14-2 2 0,0 0-35 16,3 0 11-1,2 0 20-15,1 0 1 0,1 0 9 16,-16 0 0-16,-19 0-15 0,10 4 4 31,13 0 6-31,11-4-23 0,23 0-8 0,-4 0 5 16,-9-6-1 15,9-7 15-31,6-1 18 0,5-7 0 0,7-2-1 0,1-10-9 15,8-9 9 17,0-8 1-32,6-11 0 0,7-11 0 0,9-6 1 0,10-6 10 15,13-2 5 16,8-1-4-31,13 5 1 0,27 2 1 0,13 5-1 0,15 6 3 16,3 6-15 0,3 5-1-16,3 5 2 0,1 3 5 15,0 5 4-15,8-4 5 0,34-11 19 31,36-12-3-31,37-10-3 0,19 0-3 0,-12 12 15 47,-24 17-7-47,-31 19-10 0,-26 8-10 0,-31 11 4 0,-20 1-17 0,-6 0 1 16,11-4 5-16,12-3-7 31,13-1-1-31,2 5 1 0,3 9-1 0,-3 8 1 16,-2 0 1-16,-10 25 5 31,-12 7-4-31,-11 5-1 0,-11-2 9 0,-5 0-10 0,-5-1 1 15,-1 4-1 17,-1 2 1-32,-2 6 0 0,1 4 0 0,-6 3-1 0,-4 1 2 15,-2 0 0 1,-5-4 0-16,-4-2 14 0,-3-10 6 15,-7-6-3-15,-1-10-5 32,-3-7 1-32,-2-8-4 0,-2-5-5 0,-2-2-5 15,0 0 1-15,0 0-2 16,0 0-14-16,-6 3-78 15,-11 2-154-15,-8 5-851 32</inkml:trace>
  <inkml:trace contextRef="#ctx0" brushRef="#br0" timeOffset="13872.79">6691 10834 134 0,'0'0'308'0,"0"0"-207"0,0 0-65 0,0 0 13 31,10 133 40-31,-10-92 15 0,0 4-29 0,0 3-27 15,0 2 10 1,0 2 10-16,-14 2 10 0,-4 1-3 16,-6-3-13-16,-7-2-7 31,-7 0-1-31,-9-4 7 0,-11-2-25 0,-11-1-11 15,-14 0-7 1,-23 6-10-16,-29 6-2 0,-27 8 4 16,-9 1-10-16,10-6-25 31,14-12 0-31,20-15-20 0,5-14 6 0,4-11 19 0,-7-6-5 16,-5 0 6 15,-6-4 5-31,-1-5 2 0,5 9 11 0,9 0 1 0,19 13-1 15,19 10 1 1,16 0-14-16,4 2-60 0,-13 1 54 16,-6 0 19-16,-13 0 0 15,4-8-10 1,-1-8 9-16,1-7-5 0,-1-3 6 15,-4 0 0-15,-2-3 0 32,-5-6 1-32,3 3 0 0,2 5 1 0,8 1-1 15,10 0 7-15,13 0-5 0,6 10-2 31,8-4 0-31,6-3 0 0,2-3-1 0,7 0 0 16,-1 0 0 15,6-18 1-31,-1-5-1 0,3-12 1 0,1-7-1 0,6-6 0 16,3-2 0 15,6-2 1-31,9 6-1 0,8 4 0 0,0 4-6 0,17 4-3 16,18 0 10 15,17-1 0-31,10 1 14 0,13-1-7 0,10-2-6 0,29-9 0 15,31-17 1 1,40-18-1-16,9-12 9 0,-13-4-10 16,-23 12 2-16,-34 19 24 0,-19 16 0 31,-20 18-9-31,-17 10-1 0,-3 8 6 0,16 1-8 15,10 1-1 17,13-2-2-32,2 4-1 0,0-2-9 0,1 0 7 0,2-4 10 15,-1-1 2 16,-6 3-4-31,-8-3 7 0,-3 3 6 0,-6 2 0 0,-3 2-20 16,-4 4 4 0,0 2-4-16,0 2-2 15,-2 0 6-15,-1 0-11 0,2-2-2 16,-6-3 2-1,0 1 4-15,0-1-6 0,-2 1 0 0,-2 0 1 16,2 4 1-16,0 2-2 31,-2 0 0-31,0 0 0 0,-5 2 0 0,-1 10 1 16,-3 1-1-16,-6 4 7 31,0 2-7-31,-6-2-1 0,-1-1 1 0,-5 1 1 16,-4-2-1-1,-7 1 0-15,-5-3 10 0,-5-4-9 16,-6-1 0-16,-5-2-1 15,-2-2 0 1,-4-1 1-16,-2-2 0 0,0-1 12 16,0 3 5-16,0-3 1 31,0 0-6-31,0 0-4 0,0 1-9 0,-10 11-44 0,-7-2-238 15,-6 3-528 17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7:38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12876 5362 0,'-35'0'32,"53"0"46,88 18-63,-54-1 1,19 1-16,0 0 0,475 70 31,-352-70-15,0-1-1,300 36 1,-353-35-1,1 17-15,-1-17 0,106 17 32,-194-35-32,-1 18 15,1-18-15,71 17 31,-89-17-31,-17 0 16,-1 0 15,-17 0-15,-88-35-1</inkml:trace>
  <inkml:trace contextRef="#ctx0" brushRef="#br0" timeOffset="943.05">16034 5750 0,'229'-53'63,"-53"18"-48,54 0 1,17-18-16,-36 18 0,301-54 31,-406 72-31,-36 17 16,1-18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8:20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4022 0,'0'0'31,"0"0"-15,0 17-1,0 19-15,-35 122 32,35-105-32,0 0 0,0-18 15,0 54 16,0-72-31,0-17 0</inkml:trace>
  <inkml:trace contextRef="#ctx0" brushRef="#br0" timeOffset="369.02">5415 4392 0,'18'0'62,"-1"0"-46,19 0-16,-19 0 0,19 0 16,122-35 15,-105 35-31,0 0 0</inkml:trace>
  <inkml:trace contextRef="#ctx0" brushRef="#br0" timeOffset="918.05">6262 4163 0,'-88'-71'47,"70"71"-47,0 18 15,-17-1-15,-18 89 32,53-88-17,0 0-15,18 17 16,88 53 15,-89-70-15,19-1-16,-36 1 0,35 53 46,-35-54-46,0-17 0,-18 18 16,-70 17 15,53-35-31,17 0 16,-17-53 15,35 36-31,0-19 0,35 1 16,124-88 15,-106 87-31,0 19 0</inkml:trace>
  <inkml:trace contextRef="#ctx0" brushRef="#br0" timeOffset="1841.1">6773 4075 0,'-17'105'47,"17"-16"-31,0-54-1,0 0-15,0 18 32,0-53-32,0 0 31,17-53-16,1 18-15,0-18 16,35-53 15,-36 71-31,-17 17 0,0 18 16,0 18 15,0 17-31,0 0 16,18 142 15,-18-142-31,17 0 0,-17-17 15,36 0 17,-19-18-32,-17-18 15,18-17-15,35-106 31,-53 105-31,18-17 16,-18-35 15,0 88-31,17 0 16</inkml:trace>
  <inkml:trace contextRef="#ctx0" brushRef="#br0" timeOffset="2231.12">7214 4322 0,'106'-36'47,"-88"19"-47,-18-19 15,17-52 17,-17 70-32,0 1 15,-17-1-15,-71 36 31,70 17-15,0 0-16,1 71 31,17-70-31,0-19 16,0 18-16,35 1 15,-17-19 1,-1-17 0,54-53-1</inkml:trace>
  <inkml:trace contextRef="#ctx0" brushRef="#br0" timeOffset="2574.14">7444 4286 0,'88'-17'47,"-71"-1"-32,36-17 17,-53 17-32,0 0 0,0 1 15,-35-1 16,35 0-31,-18 18 0,1 0 16,-36 71 0,53-36-1,-18 1-15,18-1 16,0 88 15,18-105-31,0 0 0,-1-18 16,54-36 15,-18-17-31,-18 18 0,0 0 0</inkml:trace>
  <inkml:trace contextRef="#ctx0" brushRef="#br0" timeOffset="2832.16">7849 3757 0,'0'124'31,"-17"-89"-16,17 18 1,-18 17-16,0-17 0,-35 141 31,53-158-31,-17 16 16,-1-16-16,18-1 31,0-35-15,0-18-16</inkml:trace>
  <inkml:trace contextRef="#ctx0" brushRef="#br0" timeOffset="3251.18">8026 4145 0,'-106'18'63,"88"-1"-63,1-17 15,-1 36 16,18-36-31,0 0 16,0 35 15,0-17-31,18-18 16,17 17 15,-18 1-31,1-18 0,17 0 16,18 0 15,-17 0-31,-36 0 0</inkml:trace>
  <inkml:trace contextRef="#ctx0" brushRef="#br0" timeOffset="3789.21">8273 4057 0,'-53'18'62,"35"-1"-46,0 1-16,1-1 15,-1 54 17,18-71-32,18 18 15,17 17 16,-17-35-31,-1 0 16,1 18 0,-18-18-1,0 0-15,0 0 16,-18 17-1,1 1 1,-19-18-16,19 18 16,-71 34-1,52-52 1,19 18-16</inkml:trace>
  <inkml:trace contextRef="#ctx0" brushRef="#br0" timeOffset="15568.89">9631 3986 0,'-53'-70'47,"35"52"-32,18 36 32,36 88-16,-19-53-15,1-18-16,-18 18 0,35 70 31,-35-87-31,18-1 16,-18-18-16,17 19 31,-17-36-31,18 0 0,-18 0 15,35-53 17,1 0-32,-19 0 15,54-159 16,-54 177-31,1 0 16,17-53 0,-35 70-1,18 18 1,0 0 15,17 70-31</inkml:trace>
  <inkml:trace contextRef="#ctx0" brushRef="#br0" timeOffset="15792.9">10037 4163 0,'-18'106'62,"18"-53"-46,0-36 0,0-17-16,0 18 15,0-18 1</inkml:trace>
  <inkml:trace contextRef="#ctx0" brushRef="#br0" timeOffset="15948.91">10089 3986 0</inkml:trace>
  <inkml:trace contextRef="#ctx0" brushRef="#br0" timeOffset="16406.93">10283 4039 0,'-70'124'47,"70"-89"-31,-18 71 15,18-88-31,18-1 0,-18 1 16,70-18 15,-70-35-31,18-1 15,17-158 17,-35 141-32,0 0 0,0 0 15,18-70 16,-18 105-31,0 18 16,0 0 15,18 18-31,-18 0 0,17 35 16,-17 176 15,0-194-31,18 18 16,35 0 15</inkml:trace>
  <inkml:trace contextRef="#ctx0" brushRef="#br0" timeOffset="16782.95">10495 4127 0,'88'89'31,"-70"-72"-15,0-17-16,17 0 15,35-53 16,-52 18-15,-18 17-16,0-17 16,-18-35-1,1 70 1,-1 0-16,1 0 15,-72 123 17,72-105-32,17 17 15,0 18 16,0-35-15,17-18-16,1 0 0,105 0 31</inkml:trace>
  <inkml:trace contextRef="#ctx0" brushRef="#br0" timeOffset="17599">10989 4057 0,'-53'0'47,"35"53"-16,1-36-31,17 36 0,0-17 16,0 52-1,0-70 1,17-1-16,1 1 15,35-18 1,-35 0 0,-1 0-16,19-18 15,-1-52 1,-35 34-16,0 1 15,0 0-15,-18-36 32,18 54-17,-17 17-15,-1 0 16,-53 35-1,54-18-15</inkml:trace>
  <inkml:trace contextRef="#ctx0" brushRef="#br0" timeOffset="24676.41">12241 3863 0,'71'0'62,"-36"35"-46,-17-35-16,-1 18 15,1-1 1,-18 72-1,-18-72 1,1 19-16,-18-1 16,-71 71-1,70-71-15,1-17 16,0-1-1,-18 19 1,35-19-16,18-17 16,0 0-1,0 0 1,36 0-1,-19 0-15,142-53 32,-124 53-17,1-17-15,69-19 47,-87 19-47,0 17 16,-1 0 15,54-36-31,-18 36 0</inkml:trace>
  <inkml:trace contextRef="#ctx0" brushRef="#br0" timeOffset="25210.44">12735 3951 0,'71'88'46,"-36"-52"-46,0-1 16,18 35 0,-35-52-16,0 17 15,-1-17 1,18 17-1,-17-17-15,-18-18 16,0-18 0,-18-17-1</inkml:trace>
  <inkml:trace contextRef="#ctx0" brushRef="#br0" timeOffset="25472.45">13017 3951 0,'-70'124'31,"35"-89"-15,17 18-16,-17-18 15,-53 53 17,70-70-32,18 0 15,0-18-15,35-53 31</inkml:trace>
  <inkml:trace contextRef="#ctx0" brushRef="#br0" timeOffset="28487.62">12206 4692 0,'106'0'62,"-88"0"-62,-1 0 16,1 0-16,-36 35 31,1-17-31,-19-1 16,-52 19 15,88-36-15,0 0-1,53 0 1,-35 0-16,17 17 15,-17-17-15,17 89 32,-35-54-17,-18-17-15,1-1 16,-72 36-1,72-53 1,-19 0-16,19 0 0,-18-35 31,17 0-31</inkml:trace>
  <inkml:trace contextRef="#ctx0" brushRef="#br0" timeOffset="28636.63">12118 4939 0,'123'18'31,"-87"-1"-15,17 18-1,35 18 1,-71-35-16,19 0 15,-19-1-15,1-17 32</inkml:trace>
  <inkml:trace contextRef="#ctx0" brushRef="#br0" timeOffset="28889.65">12471 4780 0,'141'-35'47,"-106"35"-47,36 0 31,-54 0-31,-17 0 16,-17 0-1,-1 0 1,0 17 0,-17 1-16,-88 88 31</inkml:trace>
  <inkml:trace contextRef="#ctx0" brushRef="#br0" timeOffset="29458.68">12471 4780 0,'-18'71'15,"18"-71"-15,18-18 16,17 0 0,-17 18-1,-1 0-15,1 0 16,0 18-1,-18 0 1,0-18-16,-18 17 0,-17-17 31,35 0-15,0 0-16,0 18 0,-53 35 47,35-35-47,18-18 15,-18 17 16,18-17-15,18 0-16,53-53 16,-36 36-1,-17-19-15,17-34 31,-35 34-31,0 1 16,0 0 0,-53-53-1,35 70 1,18 18-1,0 88 1,0-35 0,0 0-16,0 18 15,0 105 16,18-158-31,-18-1 0</inkml:trace>
  <inkml:trace contextRef="#ctx0" brushRef="#br0" timeOffset="29828.7">12771 4639 0,'17'71'47,"-34"-54"-31,-1 36-1,0-35 1,1-1-16,17-17 0,0 53 31,0-35-31,0 0 16,0 17-16,-18 53 31,18-70-15,0-18-16,-35-18 31,35-17-31</inkml:trace>
  <inkml:trace contextRef="#ctx0" brushRef="#br0" timeOffset="30002.71">12841 4710 0,'88'105'47,"-88"-87"-47,36-18 16,-1-18-1,-18-17-15</inkml:trace>
  <inkml:trace contextRef="#ctx0" brushRef="#br0" timeOffset="30231.72">13070 4639 0,'0'71'63,"-35"17"-48,0-53 1,0 18-16,17-18 0,-88 53 31,88-88-15,1 0-1,17-17 16,0-54-31</inkml:trace>
  <inkml:trace contextRef="#ctx0" brushRef="#br0" timeOffset="30330.73">12806 4904 0,'141'70'63,"-71"-35"-48,-17-17 1,-17 0-16,-1-1 0</inkml:trace>
  <inkml:trace contextRef="#ctx0" brushRef="#br0" timeOffset="30910.76">11765 4674 0,'88'124'47,"-70"-107"-47,0 1 16,17 35-1,-17-35 1,-18-18-16,0 0 16,17 0 15,-17-18-31</inkml:trace>
  <inkml:trace contextRef="#ctx0" brushRef="#br0" timeOffset="31087.77">11942 4674 0,'-106'106'47,"70"-53"-32,1 0-15,-106 106 31,123-124-31</inkml:trace>
  <inkml:trace contextRef="#ctx0" brushRef="#br0" timeOffset="44414.54">4939 4921 0,'18'0'63,"-18"0"-63,17 0 31,1 0-31,-18 0 15,88 0 17,-70 0-32,-1 0 15,1 0 1,35 0-1,-36 0 1,1 0-16,17 0 0,54 0 31,-54 0-31,18 0 16,123-17 15,-141 17-31,1 0 16,87 17 15,-105 1-16,17-18-15,0 0 0,106 0 32,-105 18-17,-19-18-15,89 0 31,-70 0-15,-1 0-16,0 0 0,106 0 31,-106 0-31,18 0 0,0 0 16,88 0 15,-105 0-31,-1 0 16,106 0 15,-106 0-31,-17 0 15,17 0-15,71-18 32,-71 18-32,1 0 15,-1 0-15,124-18 31,-106 18-31,-18 0 16,106-17 15,-106 17-31,1 0 16,69 0 15,-69 0-31,-19 0 16,124-18 15,-105 18-31,-1 0 15,0 0-15,142-35 32,-124 35-17,-1-18-15,231-35 31,-195 35-15,0 18-16,0-17 0,159-1 31,-176 1-15,-1 17-16,1 0 15,88 0 1,-106-18 0,-18 18-16,18 0 15,53 0 1,-71 0-16,0 0 15,0 0-15,107-18 47,-125 18-47,1 0 0,-1 0 16,36 0 15,-35 0-15,0 0-16,-1 0 0,71 0 31,-52 0-16,-1 0-15,18 0 0,123 18 32,-140-18-17,17 0-15,105 18 31,-122-18-15,-1 0-16,0 0 16,53 0-1,-70 0-15,0 0 16,17 0 15,-18 0-31,-17 0 16,36 0 15,-19 0-31,-17-18 15,0 18-15,0 0 32,0 0-32,18 0 46,-18 0-46,18 0 32,-18 0-17,17 0-15,-17 0 0,0 0 31,0 0-31,18 0 16,-18 0 46,0 0-46,0 0 0,0 0 46,0 0-62,-18 0 0</inkml:trace>
  <inkml:trace contextRef="#ctx0" brushRef="#br0" timeOffset="47111.69">14870 4092 0,'-89'-88'47,"54"88"-31,0 0-16,-89 106 31,89-71-15,35 0-16,0-17 0,35 70 31,-17-70-16,0 0 1,70 52 15,-71-70-31,1 18 0,-18-1 16,-35 72 15,17-72-31,1 1 0,-1-1 16,-17-17-1,17 0 1,0-35-16</inkml:trace>
  <inkml:trace contextRef="#ctx0" brushRef="#br0" timeOffset="47587.72">14922 3951 0,'18'124'46,"-18"-72"-30,-18 125 15,18-142-31,-17 18 16,-18 53 15,35-106-31,0-18 31,0 1-31,0-19 16,17 1-16,1 0 15,52-71 1,-52 106 0,-18-18-16,18 18 15,17 18 1,-35 0-1,18-1-15,-1 124 32,-17-105-17,0-19-15,53 1 31</inkml:trace>
  <inkml:trace contextRef="#ctx0" brushRef="#br0" timeOffset="48070.74">15169 4357 0,'36'88'47,"-19"-70"-47,1-1 16,35 1 15,-35-18-31,-1-18 0,-17 1 15,18-107 17,-36 89-17,18 17-15,-17 1 0,-1-19 47,36 36-47,-1 0 0,1-17 16,17 17-1,-17 0 1,-18 0-16,35 106 47,-17-89-47,-18 18 0,0-17 15,0 35 16,0-53-31,0 0 16,0-35 15,17-1-31,1 1 0,17-18 16,36-17 15,-36 17-31</inkml:trace>
  <inkml:trace contextRef="#ctx0" brushRef="#br0" timeOffset="48241.75">15681 4216 0,'141'-36'46,"-88"1"-14,-18 35-32,-17-18 0</inkml:trace>
  <inkml:trace contextRef="#ctx0" brushRef="#br0" timeOffset="48497.77">15804 3969 0,'0'106'15,"0"-54"-15,18 125 32,-18-142-32,18 18 15,-18-35 1,35 17-1,-17-35-15,-18 0 16,35-35-16,35-53 31,-34 17-31</inkml:trace>
  <inkml:trace contextRef="#ctx0" brushRef="#br0" timeOffset="49710.84">16475 3933 0,'35'159'46,"-17"-106"-46,17 88 32,-17-123-32,-18 0 15,17-1-15,-17-17 16,0 0-1,0-17-15,0-107 32,18 89-17,-18-1-15,70-34 31,-34 70-31,-1 0 16,-17 18-16,52 34 31,-52-34-31,-1-18 16,-17 0-16,36 0 31,-36-35-31,0 17 16,17-17-16,-34-53 31,-1 52-31,0 19 0,1-1 15,-36 71 17,35 0-32,1 0 0,17 0 15,17 88 16,1-123-31,0-1 16,34 1 15,-16-53-31,-19 17 16,1-17 15,0-71-31</inkml:trace>
  <inkml:trace contextRef="#ctx0" brushRef="#br0" timeOffset="50222.87">17004 3986 0,'18'106'31,"-1"-71"-15,-17 1-16,0-19 0,18 19 46,-18-54-30,0-35 0,17 18-1,-17 0-15,18-18 0,70-106 31,-70 141-15,0 1 0,17-1-1,-35 18 1,0 0-1,0 123 17,-18-87-32,1 17 15,-1 35 16,36-88-31,-1 17 0,-17-17 16,35 18 15,-17-18-31,-18 0 0,0 18 16,0-1-1,-18 1 1,1 0-16,-36-1 31,53 1-15</inkml:trace>
  <inkml:trace contextRef="#ctx0" brushRef="#br0" timeOffset="50391.88">17304 4127 0,'0'53'47,"0"-35"-32,0 0 1,0-18-16</inkml:trace>
  <inkml:trace contextRef="#ctx0" brushRef="#br0" timeOffset="50548.89">17445 3739 0</inkml:trace>
  <inkml:trace contextRef="#ctx0" brushRef="#br0" timeOffset="50983.91">17515 3916 0,'-35'123'16,"35"-87"-16,18 52 47,-1-88-47,-17 0 15,18 0-15,-18 0 0,35-53 47,-35 53-47,0-18 0,0 18 16,0-35 15,0 17-31,0 18 16,0 0-16,0-17 31,0 17 31,-17-18-46,17 0-1,0 18 1,0-17 0,-18 17-16</inkml:trace>
  <inkml:trace contextRef="#ctx0" brushRef="#br0" timeOffset="51434.94">17357 4022 0,'0'53'63,"-18"-18"-48,18 0 1,0-17-16,0-1 0,0 1 31,0-18-31</inkml:trace>
  <inkml:trace contextRef="#ctx0" brushRef="#br0" timeOffset="52080.97">17692 3986 0,'0'71'46,"-18"-36"-46,18-17 16,-17 35 15,17-53-31,0 0 16,0 0 15,0-18-31,0-17 16,105-89 15,-69 107-31,-19-1 15,71 0 17,-70 18-32,0 18 0,-18 0 15,0 70 16,0-53-31,0 0 0,0-17 16,-36 88 15,19-71-31</inkml:trace>
  <inkml:trace contextRef="#ctx0" brushRef="#br0" timeOffset="55915.19">15311 4286 0,'-18'-17'47,"0"17"-31,1 0 15,17 0-31,-18 0 0,18 0 15,-18 17 17,1-17-32,17 18 0,0-18 15,-18 35 16,18-17-31,0-18 16,0 17 15,0-17-31,0 0 0</inkml:trace>
  <inkml:trace contextRef="#ctx0" brushRef="#br0" timeOffset="57636.29">14852 4692 0,'0'0'47,"0"18"-32,35-18 1,-17 0 0,-1 0-1,107 0 1,-89 0-1,18 0-15,0 0 16,159-36 15,-142 19-31,-17 17 16,18-18-16,158 18 31,-176 0-31,18 0 16,193 0 15,-193 0-31,-1 0 15,18 0-15,142 35 32,-160-35-32,1 18 15,-1-18-15,107 35 31,-142-35-31,0 0 0,-17 18 16,17-18 15,-35-18 0,0 18-15,-35-35-16,0 17 16,-18 1 15,-53-19-31</inkml:trace>
  <inkml:trace contextRef="#ctx0" brushRef="#br0" timeOffset="58533.34">15152 4904 0,'35'0'47,"0"0"-31,-17 0-1,105 0 16,-70 0-31,0 0 0,0 0 16,159 17 0,-142-17-1,19 18-15,-1 0 16,159 17 15,-177-18-31,1-17 0,-18 18 16,70 0-1,-87-18 1,-19 0-16,-17 0 15,-17 0 1</inkml:trace>
  <inkml:trace contextRef="#ctx0" brushRef="#br0" timeOffset="67378.85">5027 5609 0,'-106'0'46,"89"-17"-30,-1-89 15,18 88-31,0-17 16,88-18 15,-70 53-31,17 0 16,-17 17-16,35 89 31,-53-70-31,0-19 15,-18 19 17,18-36-32,-18 0 0,1 0 15,-1 0 17,18 17-32,0 1 15,18 141 16,-18-124-31,0 0 16,0 0-16,0 1 31,0-19-31,-18 1 0,18 0 31,-18-1-15,18 1-16</inkml:trace>
  <inkml:trace contextRef="#ctx0" brushRef="#br0" timeOffset="67595.86">5168 5856 0,'106'-18'47,"-71"18"-47,-17 0 16,17 0-1,71-17 1</inkml:trace>
  <inkml:trace contextRef="#ctx0" brushRef="#br0" timeOffset="67807.87">5556 5644 0,'0'124'31,"0"-71"-15,0 35 15,0-53-31,0-17 0</inkml:trace>
  <inkml:trace contextRef="#ctx0" brushRef="#br0" timeOffset="68240.9">5838 5327 0,'18'35'62,"-18"0"-62,0 1 16,0 17-16,0 0 15,0 141 1,0-141 0,0-18-16,35 35 31,-17-70-16,0 0-15,-18 0 16,35-70 0,-35 52-1,0 18 1,-88 0 15</inkml:trace>
  <inkml:trace contextRef="#ctx0" brushRef="#br0" timeOffset="69553.97">6615 5539 0,'17'123'0,"1"-70"15,35 88 17,-36-106-32,1 1 0,0-19 15,17-17 16,-35-35-31,0 0 16,0-142 15,0 124-31,0 1 0,0 16 16,18 1 15,-1 53-31,1-1 0,-18 1 16,53 70 15,-36-88-31,1 0 15,17-35 17,-35 17-32,0-17 15,0 17 1,0-17-1,18 35 1,-18 18-16,0 17 0,71 159 31,-54-159-15,1-17-16,52 17 31,-52-53-15,0 1-16,-18-1 15,35-52 1,-35 34-16,18 1 15,-18 0 1,0-18 0,0 35-16,0 18 15,-18 0 1,18 18-1,-18 0 1,18-1-16,-17 18 31,-1-17-31,18 0 0,-18-1 16,18 54-1,0-53 1,0 17 0,71 0-1,-53-17-15,-1-18 16,1 0-16,52-18 31,-34-17-15,-1 0-16,18-18 31,-35 0-31</inkml:trace>
  <inkml:trace contextRef="#ctx0" brushRef="#br0" timeOffset="69871.99">7532 5662 0,'53'-18'47,"-53"1"-47,0-1 16,-18-52 15,0 70-31,1 0 16,-89 141 15,106-88-16,0-18-15,88 53 32,-53-88-17,-17 0-15,17 0 0,71-106 31,-71 53-31,-17-17 0</inkml:trace>
  <inkml:trace contextRef="#ctx0" brushRef="#br0" timeOffset="70052">7796 5274 0,'-17'159'32,"-1"-36"-17,18-52-15,0-18 16,0-18-1,0 71 1,18-106 0,-18 0-16</inkml:trace>
  <inkml:trace contextRef="#ctx0" brushRef="#br0" timeOffset="70311.02">7955 5521 0,'-123'71'62,"87"-19"-46,36-34-16,0 17 15,0-17 1,36 35-1,-1-53 1,-17 0-16,158-35 31</inkml:trace>
  <inkml:trace contextRef="#ctx0" brushRef="#br0" timeOffset="70570.03">8237 5503 0,'-88'106'47,"88"-88"-31,71 35 15,-54-53-31,1 0 15,-18 35 17,0-17-32,-53-1 15,-35 36 16,-18-18-31</inkml:trace>
  <inkml:trace contextRef="#ctx0" brushRef="#br0" timeOffset="71293.07">9472 5309 0,'-18'141'31,"18"-17"0,-17-89-31,17-17 16,-18 35 15</inkml:trace>
  <inkml:trace contextRef="#ctx0" brushRef="#br0" timeOffset="71462.08">9419 5450 0,'124'124'47,"-107"-89"-31,1-17-1,0 17-15,-1-17 16,36 35 0</inkml:trace>
  <inkml:trace contextRef="#ctx0" brushRef="#br0" timeOffset="71732.1">9719 5256 0,'18'106'47,"-18"-71"-31,0 18-16,0 106 31,17-106-31,1-18 0,0 1 16,-18-19 15,52 1-31</inkml:trace>
  <inkml:trace contextRef="#ctx0" brushRef="#br0" timeOffset="72007.11">9948 5627 0,'124'-53'47,"-107"35"-31,-17 1-16,0-19 0,-88-17 46,53 53-46,0 18 16,-1 0-16,-17 123 31,53-88-15,18-36-16,0 19 15,176-19 17</inkml:trace>
  <inkml:trace contextRef="#ctx0" brushRef="#br0" timeOffset="72177.12">9948 5627 0,'141'-106'0,"-141"106"15,36 18-15,52 123 31,-53-124-15,-17 19-16,35-19 31</inkml:trace>
  <inkml:trace contextRef="#ctx0" brushRef="#br0" timeOffset="72360.13">10266 5503 0,'-35'106'15,"17"-18"1,0-52 0,18-1-16,-17 0 15,-19 0 1,19-17-16</inkml:trace>
  <inkml:trace contextRef="#ctx0" brushRef="#br0" timeOffset="72526.14">10283 5662 0,'124'-53'16,"-54"18"0,-34 17-1,-19 1-15,19-1 16,-19-53-1</inkml:trace>
  <inkml:trace contextRef="#ctx0" brushRef="#br0" timeOffset="72673.15">10495 5380 0,'-35'141'31,"35"-88"-15,0 0 0,0-18-16,70 89 31,-34-107-31,-19-17 0</inkml:trace>
  <inkml:trace contextRef="#ctx0" brushRef="#br0" timeOffset="73683.21">11007 5556 0,'0'106'31,"17"-71"-15,19 89 15,-36-124-31,17 0 15,1-35 17,-18-1-17,17 1-15,-17 0 0,18-36 31,-18 71-15,0 0-16,35 53 31,-17-35-15,0-18-16,35 0 31,-36 0-31,1 0 0,-18-18 16,35-17 15,-35 17-31,0 18 15,0-53 17,0 36-32,-17 17 15,-1 17 16,0 19-31,18-19 16,36 71 15,-19-88-31,1 0 0,17 0 16,53 0 15,-52-17-31,-1-1 0,0 18 16,36-53-1,-54 18 1,1 17-16,-18 1 0,0-54 31,0 71-15,-18-18-16,1 18 15,-36 36 1,35-1-16,18 0 15,0 71 1,0-88 0,18 17-16,17-35 15,124-35 1</inkml:trace>
  <inkml:trace contextRef="#ctx0" brushRef="#br0" timeOffset="73859.22">11818 5309 0,'-18'141'32,"18"-88"-17,0 18 1,18 52-1,0-87-15,-1-19 16,1-17-16</inkml:trace>
  <inkml:trace contextRef="#ctx0" brushRef="#br0" timeOffset="74120.23">12030 5468 0,'-88'18'47,"70"-1"-32,-17 72 17,35-72-17,0 1-15,17-1 16,19 1-1,-19-18-15,18 0 16,-17 0 0,-18 0-1,18 0-15</inkml:trace>
  <inkml:trace contextRef="#ctx0" brushRef="#br0" timeOffset="76959.4">12629 5574 0,'0'18'47,"0"-18"-16</inkml:trace>
  <inkml:trace contextRef="#ctx0" brushRef="#br0" timeOffset="78305.47">12506 5468 0,'0'0'46,"0"0"-46,18 0 16,35-53 0,-36 53-1,1-18-15,-18 1 0,17 17 31,-34 0 1,-1 35-17,18 0 1,0 1-16,-17 140 31,17-141-31,-18 1 16,18-19-16,-18 19 31,18-36-16,-17 0-15,-1 0 0,-17-18 32,17 18-17,18 0-15,0-18 16,18 18 15,-1 0-31,107 18 31,-89-18-31,18 0 16,53 0 15,-89 0-31</inkml:trace>
  <inkml:trace contextRef="#ctx0" brushRef="#br0" timeOffset="86832.96">9543 6138 0,'0'0'31,"0"0"0,53 18-15,-18-18-1,0 0-15,18 18 16,388-18 0,-282 0-1,-1 0-15,1 0 16,317 35 15,-317-35-31,18 0 0,-19 18 16,372-18 15,-478 0-31,1 0 15,71 0 17,-124 0-17</inkml:trace>
  <inkml:trace contextRef="#ctx0" brushRef="#br0" timeOffset="90422.17">12594 5380 0,'-17'53'47,"17"0"-47,-18 17 16,-17 195 15,35-230-31,0 0 16,-18-17-16,18 0 31,0-18-31,0-18 15,0-176 17,0 123-32,0 19 0,0-19 31,18-35-16,-1 106-15,-17 0 16,18 18-16,17-1 16,89 266 30,-89-248-30,-17-17-16,-1-1 16,36-17 15,0-335 16</inkml:trace>
  <inkml:trace contextRef="#ctx0" brushRef="#br0" timeOffset="90568.18">12894 5433 0,'0'106'0,"0"-53"0,-18-18 16,-70 106 15,53-123-31,35-18 15,-18-53 17</inkml:trace>
  <inkml:trace contextRef="#ctx0" brushRef="#br0" timeOffset="90769.19">12894 5433 0,'71'123'31,"-54"-87"-16,1 16 1,-18-16-16,17-1 0,36 53 47,-35-70-47,-18-18 0</inkml:trace>
  <inkml:trace contextRef="#ctx0" brushRef="#br0" timeOffset="91040.2">13176 5592 0,'-17'105'0,"17"-52"16,35 35-1,-17-70 1,-1-18-16,1 0 16,-1-53-1,-17 18-15,0-18 16,0 18-1,-52-71 1,34 88 0,18 18-16</inkml:trace>
  <inkml:trace contextRef="#ctx0" brushRef="#br0" timeOffset="91731.24">13370 5574 0,'18'106'31,"-18"-36"-16,0-34 1,0-19-16,0 1 16,-18-18-1,18-18 1,18-123 15,0 88-31,17 18 16,-18 17-16,72 36 31,-72 0-16,1 17-15,52 18 32,-34-36-32,-19-17 15,19-17-15,17-71 31,-53 52-31,-18 19 16,-53-19 15,54 54-31,-1 17 16,0 142 15,36-142-15,0-17-16,-1-18 15,54 0 1,-53-18-16,-1-17 15,1-1-15,0-211 32,-18 177-17,0 17-15,-36-35 31,36 105-15,18 124 15,0-88-31,-1-17 0,18 17 16,89 35 15,-71-88-31</inkml:trace>
  <inkml:trace contextRef="#ctx0" brushRef="#br0" timeOffset="92549.29">14129 5539 0,'-124'-36'47,"89"72"-32,17-19-15,18 19 0,0 105 31,36-106-15,-19-35 0,71 0 15,-88-18-31,18-17 0,-18-18 15,0-141 17,0 176-32,0 1 15,0 87 16,0-34-31,18-1 0,-18-17 16,53 17 15,-53-35-31,17 0 0,1 0 16,17-71 15,-17 71-31,-18 0 16,0 88 15,17-70-31,1 0 0,53-1 47,-54-52-47,1 0 15,17-142 16,-35 160-31,0-1 0,0 0 16,0 36 15,0 17-31,0 18 0,0 0 16,0 229 15,0-211-31,0 0 16,18 228 15,-18-228-31,0-18 0,0-18 15,-18 18 17,-17-53-32,17 0 15,-140-123 16,122 70-31,19 0 16,70-194 15,70 141-31,-35 18 16,18 17-16</inkml:trace>
  <inkml:trace contextRef="#ctx0" brushRef="#br0" timeOffset="93778.36">5045 6315 0,'88'35'63,"0"-17"-63,53-18 15,53 17-15,424-17 32,-442 0-32,18 0 15,-18 0-15,160 0 31,-160-17-31,-35-19 0,-35 19 16,-53-1-16,-36 0 31</inkml:trace>
  <inkml:trace contextRef="#ctx0" brushRef="#br0" timeOffset="94459.4">5009 6615 0,'0'0'62,"0"0"-46,18 0-16,17 0 16,1 17-16,405 36 31,-212-53-31,0 18 0,18-18 15,494-36 17</inkml:trace>
  <inkml:trace contextRef="#ctx0" brushRef="#br0" timeOffset="100799.76">7144 6650 0,'0'0'47,"17"0"-47,72 17 47,-54 1-47,18-18 0,0 18 0,17-18 15,248 0 16,-248-18-31</inkml:trace>
  <inkml:trace contextRef="#ctx0" brushRef="#br0" timeOffset="144849.28">21008 6509 0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8:31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12103 6431 687 0,'0'0'368'0,"0"0"-210"16,0 0 17 15,0 0 61-31,0 0-36 0,0 0-89 0,19 111-73 0,18 0 2 0,15 36 5 16,-6-7-19-1,-6-26-12-15,-13-37-6 0,-7-27-8 16,0 0 0 0,2 0-50-1,-2-3-61-15,-7-22-84 0,-5-11-77 0,-8-14-248 0</inkml:trace>
  <inkml:trace contextRef="#ctx0" brushRef="#br0" timeOffset="192.01">12090 6599 864 0,'0'0'221'0,"0"0"-137"31,0 0 25-31,0 0-15 0,0 0-27 0,0 0-31 15,0 0-19 1,102-88-6-16,-79 84-11 0,-4 4-88 16,-2 12-121-16,-7 10-135 31,-5 4-246-31</inkml:trace>
  <inkml:trace contextRef="#ctx0" brushRef="#br0" timeOffset="383.02">12172 6859 232 0,'0'0'506'0,"0"0"-360"15,0 0-80-15,0 0 11 0,0 0 56 0,0 0 16 16,0 0-68 0,94-74-27-1,-58 41-21-15,2-3-25 0,2-1-8 0,15 5-92 16,-10 10-186 15,-7 8-301-31</inkml:trace>
  <inkml:trace contextRef="#ctx0" brushRef="#br0" timeOffset="784.04">12566 6772 405 0,'0'0'284'15,"0"0"-96"-15,0 0-1 0,-53 116-19 16,44-74-33-16,9 2-49 31,0-2-40-31,0-4-21 0,14-6-15 0,6-5-8 16,4-12-2-16,1-5 0 31,0-7-2-31,-2-3-4 0,0 0-23 0,-5-9-7 15,-3-10-2 1,-3-10 8-16,-5-2 6 0,-5-8-3 16,-2-3-2-16,0 4 6 31,0 4 10-31,-2 6 11 0,-3 8 2 0,3 10 0 15,0 6 68 1,2 4 35-16,0 0-17 0,0 0-47 0,0 12-26 16,11 5-5-1,6 4 0 1,1 0-6-16,3-4-2 0,6-1-80 0,-6-5-126 15,-3-5-181-15</inkml:trace>
  <inkml:trace contextRef="#ctx0" brushRef="#br0" timeOffset="1145.06">12845 6757 191 0,'0'0'521'0,"0"0"-409"16,0 0-3-16,0 0 65 0,0 0-34 15,27 106-83-15,-23-91-40 32,3-7-10-32,0-4-7 0,0-4-8 0,-1 0-63 15,1 0-29-15,-3-17-9 16,1 0-5-16,-3-5-29 15,3 4 59-15,-1 2 60 16,2 5 15 0,3 7 9-16,1 4 39 0,1 0 62 15,2 0-13-15,-2 7-15 16,0 1 5-16,-1-2-28 15,-3-2-25-15,5-3-18 16,-5-1-7 0,0 0 0-16,-1-14-59 0,-6-10-21 15,0-20-116-15,0 4-120 16,-2 2-6-1</inkml:trace>
  <inkml:trace contextRef="#ctx0" brushRef="#br0" timeOffset="1301.07">12992 6475 80 0,'0'0'236'0,"0"0"5"0,0 0-63 0,0 0-8 0,0 0-20 16,0 0-35-16,0 0-34 15,21 11 13-15,6 28 0 16,2 7-36-16,6 5-16 0,-1-6-20 16,-1-3-6 15,-1-6-16-31,0-8-21 0,6-4-128 0,-9-8-173 15,-9-7-334-15</inkml:trace>
  <inkml:trace contextRef="#ctx0" brushRef="#br0" timeOffset="1501.08">13306 6659 605 0,'0'0'218'16,"0"0"-55"-16,0 0-29 15,0 0-50-15,0 0-23 16,125-78-41-1,-89 58-8-15,-3 0-12 0,3-6-130 0,-7 5-161 16,-11 4-256-16</inkml:trace>
  <inkml:trace contextRef="#ctx0" brushRef="#br0" timeOffset="1710.09">13388 6429 168 0,'0'0'353'0,"0"0"-137"0,0 0-65 15,0 0-26-15,30 112-9 16,1-64-9-1,5 6 3-15,0 0-10 16,1-4-23-16,-4-4-29 0,-2-10-13 16,-2-9-19-1,0-11-14-15,5-12-2 0,13-19-53 0,-5-17-130 16,-6-8-394 15</inkml:trace>
  <inkml:trace contextRef="#ctx0" brushRef="#br0" timeOffset="2150.12">15314 6535 599 0,'0'0'557'0,"0"0"-400"16,0 0-106-1,7 131 54-15,10-62 14 0,4 9-51 16,0-3-31-16,0-9-21 0,-1-11-15 31,1-15-1-31,-9-15 0 0,-1-7-77 0,-9-13-89 16,-2-5-145-1,0 0-254 1</inkml:trace>
  <inkml:trace contextRef="#ctx0" brushRef="#br0" timeOffset="2364.13">15243 6491 696 0,'0'0'310'0,"0"0"-230"16,0 0 54 0,0 0-40-16,0 0-7 0,0 0-42 15,116-47-26-15,-81 42-6 16,-1 5-13-1,-3 0-26-15,2 5-106 0,-8 12-141 0,-10 1-310 0</inkml:trace>
  <inkml:trace contextRef="#ctx0" brushRef="#br0" timeOffset="2540.14">15401 6760 717 0,'0'0'189'0,"0"0"-167"0,0 0 51 16,0 0 59-16,0 0 5 15,0 0-18-15,0 0-46 0,107-38-43 16,-80 27-8 0,-1 3-22-16,1 7-58 31,0 1-123-31,-7 14-184 0,-9 8-456 0</inkml:trace>
  <inkml:trace contextRef="#ctx0" brushRef="#br0" timeOffset="2702.15">15506 7092 690 0,'0'0'348'15,"0"0"-267"1,0 0-75-16,0 0 111 0,0 0-38 16,0 0-43-16,0 0-14 15,142-95-22 1,-99 58-113-16,-12 9-204 0,-7 6-367 0</inkml:trace>
  <inkml:trace contextRef="#ctx0" brushRef="#br0" timeOffset="3514.2">15697 6782 593 0,'0'0'319'0,"0"0"-109"0,0 0-76 16,0 0-55-16,0 0-24 16,0 0 0-16,42 106-16 15,-23-72-10-15,-4-2 10 16,-1-8-20-1,-6-5-18-15,-3-10 12 0,-3-5-11 0,-2-4-1 16,0 0 19-16,0-4-10 16,0-18-10-1,0-12 0-15,-2-7-10 16,-1-5-21-16,3 2 9 31,0 7 14-31,0 8-7 0,8 11 14 0,9 8-13 16,4 8-1-16,0 2 15 31,2 5 12-31,-1 12 12 0,-2 4-18 0,-2-2-4 0,-5-2 5 15,-1-6-6-15,-6-2 0 32,-2-8-1-32,-1-1-22 0,-3 0-51 0,0-12-15 15,0-11 46-15,0-5-13 31,0-3-15-31,0 7 47 0,5 5 22 0,8 14-20 16,0 5-22 0,5 5 33-1,1 20 10-15,2 3 8 0,1-1 0 0,1-5-2 0,-4-10-6 31,0-6 0-15,-2-6 2-16,-1 0-2 0,-3-10 19 0,-4-11 6 0,-2-5-8 16,-5 0-15 15,-2 0 14-31,0 2-8 0,0 6 4 0,-9 4-1 0,-5 4 5 0,-1 4-6 31,-1 4-10-31,3 1-2 0,2-4-18 16,6 1 8-16,3-2-11 15,2-2-23 1,0 0 28-1,9 2 8-15,9 2-4 0,2 4 14 0,4 0 11 0,0 0 17 32,4 18-14-17,-1 5 1-15,-1 2-2 0,-3 0-3 0,-6-2-9 0,-5-5 7 31,-1-3 5-31,-5-9 11 0,-4-2 10 0,-2-4 34 16,0 0 32-16,0 0 7 16,0-9-34-16,0-13-47 15,3-7-19-15,5-14-7 16,4-3-13-16,17-26-74 0,-4 14-141 31,-2 6-536-31</inkml:trace>
  <inkml:trace contextRef="#ctx0" brushRef="#br0" timeOffset="4124.23">17894 6363 867 0,'0'0'352'0,"0"0"-284"0,0 0-49 16,0 0 81-16,65 138-28 15,-30-61-2-15,4 4-7 16,-4 2-8-16,-4-6-29 0,-2-8-11 31,-4-13-14-31,-8-14 7 0,-3-12-8 0,-7-14-49 16,-7-16-123-1,0-2-154-15,0-18-280 0</inkml:trace>
  <inkml:trace contextRef="#ctx0" brushRef="#br0" timeOffset="4323.24">17877 6298 537 0,'0'0'335'0,"0"0"-218"0,0 0-19 16,0 0-8-1,0 0-37 1,0 0-24-16,0 0-3 0,124-88-10 0,-95 84-16 16,5 4-98 15,-10 10-193-31,-8 10-339 0</inkml:trace>
  <inkml:trace contextRef="#ctx0" brushRef="#br0" timeOffset="4508.25">18027 6636 1007 0,'0'0'240'15,"0"0"-204"-15,0 0-29 16,0 0 31-16,0 0-3 16,0 0-5-16,135-81-17 0,-91 51-13 15,20-6-123-15,-10 8-224 31,-7 6-168-31</inkml:trace>
  <inkml:trace contextRef="#ctx0" brushRef="#br0" timeOffset="4880.27">18498 6453 639 0,'0'0'253'0,"0"0"-84"0,0 0 15 16,-62 125-16-1,48-74-23-15,7 4-49 0,7-1-40 0,0-10-11 16,9-9-36-1,11-9-9-15,3-9 0 16,-4-10 0-16,4-7-6 0,-3 0-15 31,-5-7-3-31,2-19 3 0,-9-6 8 0,-4-9-6 16,-4-1-20-1,0 1 4-15,0 4 3 16,0 7 30-16,0 10-11 0,0 8 13 16,0 11 33-1,0 1 21-15,3 0-33 0,11 19-19 16,7 6 26-16,4 2-27 31,2-1-1-31,2-4-76 0,2-10-85 16,-4-8-237-16,-9-4-368 0</inkml:trace>
  <inkml:trace contextRef="#ctx0" brushRef="#br0" timeOffset="5003.28">18799 6511 763 0,'0'0'228'15,"0"0"-160"1,0 0-30-16,0 0 47 0,38 118-53 15,-27-94-32-15,-1-5-35 32,-2-12-179-32,-4-5-313 0</inkml:trace>
  <inkml:trace contextRef="#ctx0" brushRef="#br0" timeOffset="5139.29">18673 6278 342 0,'0'0'286'0,"0"0"-286"0,0 0-31 0,0 0-230 0</inkml:trace>
  <inkml:trace contextRef="#ctx0" brushRef="#br0" timeOffset="5376.3">18799 6064 669 0,'0'0'165'0,"35"102"-86"0,-13-30 79 0,7 14 12 0,0 7-42 16,-2-19-42-1,2 0-28-15,0-17-39 0,-2-16-19 16,-2-18 0-16,-6-12-77 31,-1-11-89-31,-2-6-65 0,-7-40-21 0,-2-8-107 16,-5 5 10-1</inkml:trace>
  <inkml:trace contextRef="#ctx0" brushRef="#br0" timeOffset="6046.34">19122 6485 117 0,'0'0'286'0,"0"0"14"0,0 0-89 0,0 0-81 0,0 0 27 16,51 106-31-16,-29-72-65 15,0-10-26-15,1-7-29 0,-6-16-6 16,-1-1-33-16,-7-20 16 0,-3-16-2 31,-6-10-22-31,0-6-62 0,0 0-10 0,-4 4 34 16,-2 9 41-16,-1 13 15 31,5 12 23-31,2 14 7 0,0 0 54 0,0 20-17 16,4 8 19-1,7 3 10-15,5-3-29 0,-3-4-28 16,3-10-16-16,-3-8-10 31,1-6-68-31,-5 0-31 0,-1-10-11 0,1-11-29 16,1-2-86-1,-2-1 104-15,1 2 76 0,1 4 46 16,0 4 9-16,1 8 18 15,1 3 58 1,-1 3 24-16,-4 0 5 0,6 0-8 16,-7 4-12-1,3 2-26-15,-2-1-30 0,0-4-28 0,2-1-1 16,-1 0 0-16,4 0-24 31,-1 0 14-31,0-6-2 0,3 0-7 0,-6 2 12 16,1 2 6-16,-2 1 0 31,-5-2 0-31,-2 1 1 0,0-2 11 0,0-8-11 15,0-4-5 17,0-4-125-32,-2-4-90 0,-5 0-9 0,-2 4 66 0,-2 8 49 0,-3 8 114 15,2 4 221 16,-2 17 5-31,1 19-7 0,2 8-31 0,6 1 10 0,5-1-65 16,0-3-43 15,0-7-52-31,14-9-25 0,8-4-12 0,0-9 0 0,2-8-1 16,3-4-11-16,0 0 2 31,0-8-33-31,0-10-45 0,-3-7-68 0,9-15-99 16,-6 6-75 15,-5 4-7-31</inkml:trace>
  <inkml:trace contextRef="#ctx0" brushRef="#br0" timeOffset="6285.35">19872 6134 322 0,'0'0'281'0,"0"0"-57"16,0 0-52-16,0 0-68 15,0 0-22 1,0 0 20-16,0 0-40 0,99 39-1 15,-68 8-6-15,0 5-36 32,-1 3 3-32,-7-5-21 0,0-5 1 0,-7-8 5 15,-5-10-6 1,-5-10 0-16,-6-9 25 0,0-6 40 15,0-2 11-15,0-8-44 16,-4-22-33-16,-1-16-48 16,3-39-64-16,2 9-155 0,0 8-344 31</inkml:trace>
  <inkml:trace contextRef="#ctx0" brushRef="#br0" timeOffset="12029.68">19884 5955 176 0,'0'0'557'15,"0"0"-404"-15,0 0-88 32,0 0 75-32,0 0-22 0,0 0-69 0,0 0 12 0,54 59 17 15,-37-34-14-15,1 5 3 31,-5 1-5-31,1 3-2 0,-3-1-3 0,-2 3 3 16,-3-1-15-16,-3-3-3 31,4 2-21-31,-7-2 5 0,0-1-18 0,0-1 15 16,0 0-7 15,0 2-14-31,-8-2 8 0,-5 2 0 0,0 0-4 0,-5 1 1 16,0 3-1 15,-4-5 2-31,0 1-1 0,-5-1-1 0,-4-4 1 0,-3 3-5 0,-5 3 12 15,-7-3-5 17,-2 1-2-32,-6 0 10 0,-2-3-16 0,-2 0 0 0,-1-2 5 31,0-2-6-31,-1 2 3 0,1-2-2 0,-2 0 0 15,1 1 8-15,2-1-9 32,0-2 6-32,0-3-5 0,2 1 6 15,0-4-7-15,1-2-2 0,-5-3 1 31,0-2-8-31,-2-3 1 0,1-1 7 0,3-1-12 16,2-4 7-16,5 0 6 31,2 0-11-31,2 0 10 0,1-2-8 0,3-11 9 16,3 2 0 15,3-3 0-31,1 0 1 0,0-3-1 0,2-1-1 0,3-2-9 0,0 0 9 16,0-1-11 15,2-2 12-31,0-3-1 0,3-2 0 0,-1-1-8 0,2-7 1 15,3-2 6-15,-1-3-7 32,1-3 2-32,2-5 5 0,1 3 1 15,3 2-7-15,0 2 7 0,3 2 1 31,2 2-2-31,3 1 1 0,4 2-5 0,2-4-4 0,2 2 9 16,0-2-5 15,0-3 5-31,4 1-6 0,7-4 6 0,3 3 1 0,0 0-2 16,5 0-4 15,6 0-3-31,4 2 2 0,3 0-2 0,5 3 3 0,0 3 5 16,4 5-11 15,-1-2 12-31,0 5-2 0,3 1 2 0,1 0-1 0,3 1 1 15,-2 2-2 1,7 1 1-16,3 1-7 0,2 2 8 16,3 0-6-16,6 0 6 0,0 3 1 31,0 1-1-31,2 2 1 15,-4 2 0-15,-7 2-1 0,0-1 1 0,-5 6 6 32,-4-2-7-32,-3 1 1 0,-1 0 0 0,0 2 0 15,1 2 0-15,-3 0 1 31,1 0 12-31,-1 0-13 0,-1 0 6 0,1 0-7 16,-4 6 0-16,-1 3 1 31,1-3 14-31,-1 1-9 0,-2 1-6 0,1 1 0 16,-6-1 2-16,2-2 2 31,-5 0-4-31,-3 0 0 0,-2-2 0 0,-2-1 0 0,1 1-9 16,-4 0 9 15,3 1 0-31,0 1 0 0,0 0 1 0,1 4 8 0,-2-1 3 15,-1 4 2-15,1 1-6 32,-4 2-2-32,-2-2 0 0,1 0 4 0,-6-3-10 15,2 0 0-15,-6-3 2 31,0 0-1-31,1 0 0 0,-3 0 8 0,2 2 4 16,-2 0-11-16,3 2-1 31,0-1 1-31,-1-2-1 0,1 1-1 0,-3 0 2 16,2-2-1-16,-2-1 10 31,-2-4-10-31,0 0 7 0,0-2-7 0,0-1 6 0,0 0 3 16,0 0-10-16,0 0 1 15,0 0-1-15,0 0 4 16,0 0-4-16,0 0-1 15,0 0 1-15,0 11-71 16,-4 0-162 0,-12 1-489-16</inkml:trace>
  <inkml:trace contextRef="#ctx0" brushRef="#br0" timeOffset="18129.03">18299 7347 48 0,'0'0'29'0,"0"0"-9"16,0 0 13-1,0 0-10-15,0 0 16 0,0 0 7 16,23-48-13-16,-23 48 16 15,0 0 8 1,0 0-17-16,0 0-40 0,0 0-29 0</inkml:trace>
  <inkml:trace contextRef="#ctx0" brushRef="#br0" timeOffset="19070.09">18349 7258 22 0,'0'0'399'0,"0"0"-140"31,0 0-154-31,0 0 11 0,0 0 54 0,0 0-37 16,0 0-60-16,-9 7-23 16,7-7 8-16,2 2 9 15,-5 2 10-15,2 0-26 16,-1 0-22-1,2 0 13-15,0-2 1 0,0-1-17 0,2 1-26 16,0-2 1 0,0 3-1-16,0-2 0 0,0 4 0 15,0 3-1-15,0 8-9 16,0 8 8-1,0 10 2-15,6 11 0 0,6 12 0 16,1 12-1-16,0 9 1 31,1 10 0-31,1 2 2 0,3-2-1 0,-3-3-1 16,3-5 13-16,-1-8-13 31,-2-4-1-31,1-1 0 0,-5-4 0 0,-3 2 1 16,-1-2 1 15,-2 2 10-31,-1-5-10 0,-4-5 6 0,2-11-7 0,-2-10 9 0,0-11-8 15,0-8 0 17,0-7 0-32,0-6 6 0,0 0-6 0,0-2 0 0,0 0 6 15,0 0-7-15,0 0 1 16,0 0 1-16,0 0-2 15,0 0-19-15,0-12-54 16,0-10-135-16,0-6-438 31</inkml:trace>
  <inkml:trace contextRef="#ctx0" brushRef="#br0" timeOffset="20175.15">18286 7349 140 0,'0'0'108'0,"0"0"44"15,0 0-38-15,0 0-9 16,0 0 11-16,0 0-7 16,0 0 11-16,-11-46 38 15,11 46-6-15,-3 0-26 0,3 0-8 31,-4 6 1-31,0 13-27 0,-5 8-56 0,1 9-2 16,-6 6 8-16,3 3 20 16,-3-4-42-16,3 0 8 15,3-9-3-15,-2-8-16 16,2-10 0-1,7-6-9-15,-1-4-18 0,2-4-42 16,0 0-62-16,0 0-22 16,0-20-32-16,0-12 87 15,0-11 39-15,9-1-33 0,-2 0 14 16,2 2 37-1,-3 6 20 1,-1 4 12-16,-1 8 6 0,-2 6-6 0,0 6 13 16,1 3 7 15,0 6 11-31,-3 1 5 0,2 0-12 0,-2 2 1 0,0 0 0 15,2 0-2-15,-2 0-4 32,4 0-8-32,3 0-10 0,4 0-1 0,9 0 61 15,7 0 8-15,2 0-33 31,4 7 5-31,0 4 8 0,-4 1-11 0,-2 0-3 0,-4-1-18 16,-6-1 5 0,-1-1-3-1,-5-1-11-15,-5 0 2 16,-1 0-1-16,0 3-8 0,-1 6-1 0,-4 16-69 31,0 0-219-31,0-7-482 16</inkml:trace>
  <inkml:trace contextRef="#ctx0" brushRef="#br0" timeOffset="28856.65">16832 6800 108 0,'0'0'574'16,"0"0"-463"-1,0 0-81-15,-8 103 52 0,2-62 67 16,-5 3-24 0,-7-2-14-16,-2 0-17 0,-7-1-11 15,-6-1 22 1,-6-2-38-1,-7 0-19-15,-10-2-26 0,-6-2 8 0,-9-4-5 16,-7-4-15-16,-4-2 4 31,-5-4 0-31,2 0-14 16,2 0 0-16,2 0 1 0,4 0 0 0,2 3 0 15,1 0 6 17,0-2-7-32,3-1 1 0,-1-7-1 0,1-2 2 0,-4-8-2 0,-3-3-1 15,-3 0 0 16,4-14-9-31,3-8 10 0,7-6-1 0,7-6-1 0,9-2 1 16,4-1 1 0,7-6-1-1,4-1 1-15,5-3-1 0,4 0 0 0,5-3 0 16,5-3 0 15,7-1-9-31,8-4 9 0,2-5-8 0,0-2 0 0,25-4 3 16,4 0 6-1,6 0-2-15,5 3 1 0,3 4-8 16,-3 4 9-16,-3 3 0 0,2 5 1 31,-4 6-1-31,3 6 0 16,2 2-1-16,5 7 0 0,6 0-1 0,7 3-4 31,3 1 6-31,5 5-1 0,0-1-1 0,2 0 2 15,-4 3-1-15,3 3 1 32,-2-2-1-32,-1 3 1 0,1 2 1 0,-3 5 4 15,0 1-5-15,1 1 0 31,-5 4-1-31,0 1 2 0,-2 0 3 0,-3 0-4 0,-2 4-1 16,-4 10-6 15,-3 6 7-31,-6 1-1 0,-1 6 1 0,-4-1-6 16,-2 0 4-16,2 2 2 31,-4 0 0-31,0 2-1 0,-2 0 0 0,-3 0 1 0,-4 2-1 16,-5 0 1 15,-1 4 1-31,-3 0 0 0,-3 3 0 0,-2-1 0 0,-4 0 0 15,3 0 1 17,-3 1-2-32,0-4 1 0,0-1 0 0,0-3 0 0,-2-3 0 15,0-2-1 16,0-2 1-31,0 2 2 0,-4 2 6 0,-7 0-8 0,-3 0 0 16,3-2 0 0,1-2 1-16,-2-2-1 0,5-6 1 0,1-4 0 15,2-2-1-15,-2-6 0 31,4 0 0-31,0-4 8 0,0 0-9 0,-7-23-70 16,1-4-144 15,-4-3-549-31</inkml:trace>
  <inkml:trace contextRef="#ctx0" brushRef="#br0" timeOffset="29762.7">16377 7409 209 0,'0'0'189'0,"0"0"-98"16,0 0 71-16,0 0 1 15,0 0-82-15,0 0-49 16,0 0-8-1,-2 0-1-15,2 0-10 0,0 0-5 0,0 0 0 32,0 0 8-32,0 0-4 0,0 0 4 0,0 0 10 15,0 0 8 1,0 0 1-16,0 0 0 0,0 0 1 15,0 0 3 1,0 0-4-16,0 0-19 0,0 0-16 16,6 0-3-16,15 0 3 15,0 0 29-15,6 8-15 16,2 3 5-16,-2-3 0 15,0 1-6-15,-5-2-11 16,-4-4 6-16,-2 1-7 16,-5-2-1-1,-5 0 2-15,-2-2-1 0,-1 3 12 16,-3-3 2-16,0 0-15 15,0 0-57-15,0 0-169 0,-3 0-373 0</inkml:trace>
  <inkml:trace contextRef="#ctx0" brushRef="#br0" timeOffset="30049.71">16517 7291 449 0,'0'0'207'0,"0"0"-56"16,0 0 69-16,0 0-64 16,0 0-62-16,0 0-40 0,0 0-43 31,-42 95-3-31,37-62 5 0,1 0 4 0,0-6-10 15,-4-3 8 17,4-2-8-32,0-4 6 0,-3 0-3 0,1-1-8 0,2-3-2 15,-2 4-39 1,2-2-141-16,0-4-330 0</inkml:trace>
  <inkml:trace contextRef="#ctx0" brushRef="#br0" timeOffset="32411.85">16641 6196 375 0,'0'0'288'0,"0"0"-188"0,0 0-58 15,0 0 43-15,0 0 2 31,0 0-48-31,0 0-20 0,4-8 4 0,11 2 4 16,12-3 12 0,10-4 23-16,17-5 2 0,13-7-12 15,8 0-21-15,3-6-11 16,-1 4 0-16,-8 0-11 0,-11 1-2 15,-10 6 3 1,-7 2-4 0,-10 4-4-16,-9 4 9 0,-6 2-5 15,-8 6 3-15,-3 0-8 0,-5 2 20 31,0 0 6-31,0-2-27 0,-11 2-107 0,-6 0-776 16</inkml:trace>
  <inkml:trace contextRef="#ctx0" brushRef="#br0" timeOffset="34588.97">17260 5786 123 0,'0'0'291'0,"0"0"-138"16,0 0 9-16,0 0 70 16,0 0-32-16,0 0-81 31,0 0-43-31,-14 0-7 0,14 0-4 0,0 0-27 15,0 0-28 1,0 0-10-16,0 0-11 0,10 0 2 0,9 0 9 16,3 0 11-1,3 0-4 1,1 0-7-16,3 0 0 0,2 0 2 0,-4 0-1 15,2 0 9 1,-4 0-8-16,-3 0 2 16,-3 0-3-16,-2 3 6 0,-7-1-7 31,0-2-4-31,-3 1 4 0,-5-1 1 0,0 3 6 15,-2-3-6-15,0 0 0 16,2 0 0-16,-2 0 10 16,0 0-11-16,0 2-1 15,0-2 1 1,0 0 0-16,0 0 9 0,0 0-8 0,0 0 6 15,0 0 6-15,0 0-12 16,0 0 0 0,0 0 15-16,0 0-1 0,0 0 2 15,0 0-5-15,0 0 1 16,0 0-12 15,0 0 5-31,0 0 5 0,0 0 10 0,0 0 15 0,0 1 7 16,0-1-21-1,-2 3-21-15,-2-3 1 0,1 2-1 16,3-2-1-16,0 2 2 15,0-2-2 1,0 0-2-16,0 0-6 0,0 0 8 16,0 0-1-16,0 0-5 0,0 0 5 15,0 0-6 1,0 0-2-16,0 0-9 0,0 0-8 15,0 0 1-15,0 0 19 16,3 2 6 0,3 0-1-16,-2 0 1 0,1-2 1 15,-1 2-1-15,-2-2 0 31,3 2 1-31,0-2-1 0,-3 2 0 0,2-2 0 16,1 0 0-16,-3 2 0 31,2-2-1-31,-2 0 1 0,0 2 0 0,-2-2 0 16,3 0 1-16,-3 0 0 31,0 0 0-31,0 0 1 0,0 2-1 0,0-2 0 0,0 0 0 16,0 0-1-16,0 0 1 15,0 0-1-15,0 0 1 16,0 0-1-16,0 0 0 15,0 0 1-15,0 0 0 16,0 0 10-16,0 0-11 16,0 2 1-16,0 1 6 15,0-2 0 1,0 4-6-16,0-3 0 15,0 1 0-15,-3 0-1 0,1 0 0 16,-2 1 2 0,0 2-1-16,-3 2-1 0,-2 2 1 0,-5 6 0 15,-3 4 0-15,-7 12-1 31,-26 30-31-31,6-8-149 0,1-2-417 0</inkml:trace>
  <inkml:trace contextRef="#ctx0" brushRef="#br0" timeOffset="36577.09">16954 7357 142 0,'0'0'246'0,"0"0"-112"16,0 0 44-16,0 0 5 15,0 0-25 1,0 0-48-16,0 0-36 0,0 0-14 0,0 0 3 15,0 0-10 1,0 0-16-16,0 0-4 0,0 0-5 16,0 0-4-16,0 0-3 15,0 0-7-15,0 0-5 16,0 0-2-16,0 0 4 15,0 0-11-15,0 0 0 16,0 0 0-16,0 0 0 16,0 0-3-1,2 0 2-15,5 0-5 0,2 0 6 16,-1 0 0-1,4-2 1-15,1 0 10 0,5-2-10 16,-1 0-1 0,4-5 7-16,3 2 0 0,5-1-6 15,1-2 1-15,3 0-1 31,2 1 1-31,1 2-1 0,1-3 0 0,4 0 0 0,-1-2 0 16,0-3 0 15,1-1 0-31,-4-2 0 0,3 2-1 0,-2 0 11 0,-2 1-10 31,0 0 6-31,-6 1-7 16,0 3 0-16,-5 0 0 0,-2 2 0 0,-2 0 1 31,-4 5-1-31,-5 0 0 0,-4 1 0 16,-1 3 0-16,-5 0 0 0,-2 0 0 0,0 0 1 15,0 0 12 1,0 0 0-16,0 0-13 0,-4 1-13 16,-11 12-215-16</inkml:trace>
  <inkml:trace contextRef="#ctx0" brushRef="#br0" timeOffset="37649.15">16980 7204 400 0,'0'0'231'16,"0"0"-109"-16,0 0 56 15,0 0-3-15,0 0-39 16,-93 115-32-16,69-81-27 15,-1-5 0 1,0 2-10-16,3-9-15 0,3-2-5 16,2-6 0-16,7-5 2 31,3-4 1-31,2-3-15 0,5-2-31 0,0 3-4 0,16-3-39 31,13 1 24-31,9 2 15 0,7-3 0 0,-1 1 0 16,0-1 0-1,1 2 0-15,-5 0-52 16,5 3-141-16,-12-1-189 0,-11-3-566 31</inkml:trace>
  <inkml:trace contextRef="#ctx0" brushRef="#br0" timeOffset="38001.17">17328 7455 320 0,'0'0'759'0,"0"0"-633"16,0 0-111-16,0 0 56 0,0 0 40 15,0 0-45 1,121 48-36-16,-91-35-21 0,0 0-2 16,-1-3 3-16,0 3-10 31,4-4-80-31,-7-1-198 0,-7-3-372 0</inkml:trace>
  <inkml:trace contextRef="#ctx0" brushRef="#br0" timeOffset="38220.18">17591 7305 743 0,'0'0'385'0,"0"0"-175"0,0 0 12 0,0 0-88 0,-44 102-60 16,27-37-49 15,0 9-25-31,-10 22-116 0,3-20-177 0,1-20-481 0</inkml:trace>
  <inkml:trace contextRef="#ctx0" brushRef="#br0" timeOffset="38802.21">16749 5778 743 0,'0'0'269'0,"0"0"-226"31,0 0-1-31,0 0 90 0,0 0-18 0,118 25-51 16,-82-13-40-1,-1 1-14-15,1-6-2 0,-3 0-7 16,-4-2-44-16,0-5-137 31,-9 0-117-31,-9 0-194 0</inkml:trace>
  <inkml:trace contextRef="#ctx0" brushRef="#br0" timeOffset="38957.22">17081 5731 143 0,'0'0'382'0,"0"0"-146"32,0 0 0-32,0 0 42 0,0 0-150 0,0 0-45 15,0 0-47-15,-64 94-30 16,37-16-6-1,4-6-142-15,1-4-370 0</inkml:trace>
  <inkml:trace contextRef="#ctx0" brushRef="#br0" timeOffset="41932.39">13906 6503 631 0,'0'0'220'0,"0"0"-164"31,0 0 38-31,0 0 75 0,0 0-40 0,0 0-68 0,0 0-13 16,11 25 10-1,-9-11 0-15,2 7-23 16,1 1-12-16,-3 0-4 15,-2 6-10 1,0 0 4-16,0 4-3 0,0 4-3 0,0 2 3 16,-7 3-1-16,-5 5 3 31,-7 2-6-31,0 4-6 0,-6 1 12 0,0-2-2 15,-4 2-1 1,-4-6 0-16,0-3 2 0,-7-1 4 16,-5-4-6-1,-9 0 7 1,-8-1-16-16,-9-4 9 15,-10 0-8-15,2-2 1 0,-4 0 5 0,0-3-6 32,3-1 0-32,2-5-1 0,5 2 0 0,4-6 2 15,-1 2-2-15,6-5-2 31,1 0-5-31,-1-4 1 0,1 0 6 0,-1-4-1 0,2-1 1 16,-1-2-2 15,1-5 2-31,-3 0-2 0,3 0-5 0,0-6 1 0,-1-10 6 16,-1-6 0 15,-1-1 0-31,-5-4 1 0,-1-2 1 0,0-3-2 0,-3-1-1 16,3-3 1 15,2-7-1-31,5-5 1 0,2-4-2 0,3-5 2 0,12 0-2 15,10-1-5 17,8 1 6-32,11 5-7 0,9 0 7 0,9-3-9 0,0 0 2 31,22-5 1-31,12-2 6 0,8 0 0 0,5 1-5 0,7 3 5 15,2 2 0-15,1 6-8 32,5 3 9-32,6 4 0 15,0 3 1-15,8 1 9 0,0 3-9 0,-1 3 8 31,2-2-8-31,-4-1 9 0,0 2-4 0,1-3-6 16,-1 4 1-16,-1 3 6 31,-3 4-6-31,-2 5-1 0,-3 9 2 0,-1 5-2 0,-3 4 0 16,-2 3 1 15,-2 0-1-31,-4 0 0 0,0 8 1 0,-3-2-1 0,-5 2 0 16,2 1 0-1,-7 0 0-15,3 5 1 0,1 1 0 16,-1 3 0-16,6 3-1 31,-4 2 1-31,0 3-1 0,-1-1 1 0,-3 2 0 16,-3-5 0-16,0-6 0 31,-9-1 1-31,-2-6-1 0,-5-4 0 0,-3 2-1 15,-3-3 0-15,-1 0 1 32,1 4-1-32,4 0 0 0,-2 6 0 0,1 0 0 0,1 2 0 15,0-2 1 16,-1 3-1-31,-3-3 2 0,1-1-2 0,-3 0 0 0,3-3 0 16,-5-2 0 15,0-2 0-31,-5-1 0 0,2 0 1 0,-6 1 10 0,-2 4-11 16,0 17-64 15,0-4-158-31,0-1-548 0</inkml:trace>
  <inkml:trace contextRef="#ctx0" brushRef="#br0" timeOffset="44033.51">15274 7642 373 0,'0'0'348'0,"0"0"-214"15,0 0-83-15,0 0 115 0,0 0 18 16,0 0-88 15,0 0-51-31,0 0-9 0,0 0 16 0,0 0 6 0,0 0 5 16,0 0 1-1,0 0 9 1,0 12-7-16,-9 6-37 0,-5 6-20 0,-1 0 1 16,-3 3 13-1,-1-4-23-15,-6 4 6 0,-2 0 1 16,-2 2 7-16,-4-1-6 31,-3 1 0-31,-5 4 1 0,-1-1-7 0,-2 1 0 16,-5 0 13-1,-1 0-14-15,2-4 0 0,-4 0-1 16,2 0 2-16,-2-4-1 15,1 0 0 1,2-3 0-16,0-2 1 0,-1-1-1 16,0-3 0-16,-5-3 0 31,3-1 0-31,1 0 0 0,-5-4 5 0,2-1-6 0,0-1 1 15,2-5 0-15,-2-1-1 32,0 0 2-32,6 0 6 0,-2 0 3 0,3 0-10 15,3-5 8 16,0-5-8-31,-3-4 9 0,2-1-2 0,-2-3-6 0,1 1-2 16,1-6 0 15,1 0 2-31,1-2-1 0,5 2 0 0,3-4 1 0,1 2 4 0,4-6-5 16,4 1 5 15,-1-5-5-31,5 2 0 0,2-3 6 0,2 4-7 0,1-2-1 16,-1 3 1-1,0 3 0-15,5 2 0 0,-4 2 1 16,5 6 0-16,1 3 1 31,-3 0-2-31,3 5 1 0,0-1 1 16,-3 4-1-16,4 0 5 0,-2 0-6 31,1-1 0-31,0 2 0 0,2 0 1 0,2 2-1 15,3 2 0-15,2-1 1 32,2 3-1-32,0 0-7 0,0 3-10 0,0 21 0 15,13 12 15 1,3 10 2-16,1 9 0 15,-1 3 0-15,-3-2 0 0,-1 0 0 0,-6-6 2 32,-1-6 6-32,-3-6-7 0,-2-6-1 0,0-8 1 15,0-6 7-15,0-5-7 31,0-7 7-31,0-4-6 0,0-2 4 0,0 0-5 16,0 0-1-16,0-8 0 16,-7-15-30-1,-4-9-4-15,0-7 9 0,0-9 16 0,2-5 0 16,4-1 0 15,1-5 8-31,4 5 0 0,0 4-1 0,0 7 1 16,0 10-6-1,0 8 7 1,0 8 0-16,0 5 0 0,0 4 0 0,2 2-1 0,3 0-8 15,4 1 2 1,1-2-5-16,9-2 3 0,0 4 8 16,4-1-8-16,-2 3 3 31,5 2 6-31,-4 1 0 0,0 0 0 15,-4 0 6-15,0 0-5 0,-4 1 11 0,-2 4-6 32,2 1-6-32,-3-3 10 0,2 2-4 15,5 3-6-15,5 0-84 0,21 10-127 31,-2-2-315-15,1-4-323-16</inkml:trace>
  <inkml:trace contextRef="#ctx0" brushRef="#br0" timeOffset="46389.65">18220 5734 556 0,'0'0'153'16,"0"0"-67"-16,0 0 66 15,0 0 1 1,0 0-39-16,0 0-21 0,0 0-9 16,-39-63-7-1,22 40-23-15,-4-2-3 0,0-1 7 0,-4-5 13 16,-2-3-3-1,0 0-6-15,-4-3-2 0,0-1 9 16,-4-3-23-16,-1-5-23 31,-5-6-8-31,-1-6-4 0,0-2-5 0,-3-3-5 16,3 5 0 15,5 4 7-31,0 8-7 0,6 8 6 0,0 4 2 0,-3 3 10 16,-1 3 5 15,-3 2-5-31,-4-3 0 0,-3 0-11 0,-4-1-7 0,-6-3 1 15,-7 2 5 17,-6-5-7-32,-5 2 2 0,-5 0-2 0,0 4 0 0,-1 1 0 0,6 5 0 31,3 4 6-31,5 4-6 0,-4 1 0 0,3 1 1 15,-1 1 5-15,-3 1-5 32,-1-1 5-32,-6 2 2 0,0-1-8 15,-1 2-2-15,-1 2 2 0,6 1 0 31,2 5 7-15,4 1 4-16,9 1-1 0,5 0-1 0,5 0 6 0,4 8-5 16,4 4-1-16,-3 2-9 31,4-1 6-31,-6 4-6 0,0 2 1 0,-3 2 0 0,-8 1 1 15,-2 5-1 17,0-2 0-32,-4 5 0 0,1 2 0 0,1 3 1 0,1 1-1 15,2 0 0 16,2 2 0-31,6-2-1 0,-1-4 11 0,8-2-11 0,5-2 1 16,1-3-1 15,5 0 0-31,2 0 0 0,2 1-1 0,0 2-6 0,3 2 1 16,-1 2 6 15,-2 2-2-31,1 4 1 0,-3 0-6 0,2 2 7 0,3-2 0 16,-1 0 0 15,2-4 0-31,4-2 0 0,1-4 0 0,0-1 1 0,2-4 0 0,1 2-1 15,-3-1 0 1,3 4 0-16,-3 0 0 0,2 4-1 16,0-2 0-16,2 0 0 31,4-2 1-31,1-3-1 0,3-6-1 0,-2-1 1 15,4-1 0-15,0-6 0 32,1 2 0-32,-1-1 1 0,2-1 0 0,0 2 0 15,-3 3-3-15,3 2 3 31,-3 3 0-31,1 4 0 0,-4-1 0 0,5-2-1 0,-1-1 1 16,-1-2 0 15,3-5 1-31,-3 0-1 0,3-3 0 0,-3 2 6 16,1-1-5-1,0 5-1-15,-3 0 0 0,0 5-1 16,0 0-1-16,-1 0 2 0,1-1-1 16,3-6-1 15,-1-1 2-31,0-3 0 0,3-3 0 0,0-2 0 0,0-2 0 15,0-2 0-15,2 0 9 32,-2-2-9-32,2 2 2 0,-3 2-2 0,-1 2 1 15,0 4-1-15,-4 2-1 0,2 0-1 31,1 2 1-31,-1-2-5 0,2-2 3 0,-2-2 2 16,2-2-1-16,0 1 2 31,2-6 0-31,-1 1 1 0,1 1 0 0,0-2-1 16,2 1 0-16,0 1 0 31,0-3-1-31,0 0 1 0,0 0-1 0,0 0 1 16,0 0 0-16,0 0 0 15,0 0 0-15,0 0 0 16,0 0 0-16,0 0 2 15,0 0-2-15,0 0-58 16,0 0-110-16,0 0-120 0,0 0-332 0</inkml:trace>
  <inkml:trace contextRef="#ctx0" brushRef="#br0" timeOffset="47417.71">13739 6050 159 0,'0'0'112'0,"0"0"18"0,0 0-3 0,0 0 38 15,0 0-24 1,0 0-9-16,0 0 19 0,-9-8-3 15,9 8-29-15,-2 0-17 32,2 0-14-32,0 0-9 0,0 0-19 0,0 0-9 0,0 0-7 31,0 0-8-31,0 0 1 0,0 0-5 0,0 0-7 15,0 0-10 1,0 0-13-16,-2 0-1 0,2 0 7 16,0 8-7-16,0 8-1 31,0 4 0-31,0 4 0 0,0 0 0 0,0-2 0 15,0-2-1 1,0-4 1-16,4-2 0 0,-2 0 0 16,0-4 0-16,0 2 1 31,1-1 0-31,-1-4 0 0,-2 1 8 0,0-2-9 15,2-2-1 17,-2 2 0-32,0 1 1 0,2 0-1 0,1 1 1 0,-1 2 0 0,1 1 2 31,-1-4-1-31,-2 0 1 15,0-4-2-15,2 1 1 0,-2-2-1 0,0-2 0 32,0 3 1-32,2-3 0 0,-2 0 5 0,0 0 2 15,0 0-7-15,0 0 8 16,0 0-9-16,0 0 0 15,0 0 1-15,0 0-1 16,0 0-1-16,0 0 1 16,0 0 0-16,0 0-1 0,0 0 1 15,0 0 0 1,0 0 0-16,0 0 0 15,0 0 1-15,0 0-1 16,0 0 0-16,0 0-1 0,0 0-1 16,0 0 0-16,0 0-7 15,0 0 3-15,0 0 5 16,0 0 0-16,2-3-9 15,0 1 9-15,3-4-5 32,1 0 6-32,2-3-1 0,0-2 1 0,5-1-1 15,1-1 1-15,1-4-1 31,6-1 1-31,1-4 0 0,5-2 0 0,8-10-49 16,-6 8-215-16,-9 6-630 0</inkml:trace>
  <inkml:trace contextRef="#ctx0" brushRef="#br0" timeOffset="71123.06">12226 6509 39 0,'0'0'165'16,"0"0"-37"-1,0 0 8-15,-23 0-17 0,17 0 20 0,1 0-63 16,1 0 17 15,0 2-1-31,-3 0-24 0,2 0-11 0,-1 0 24 0,1 0-18 16,1 0-15-1,0 0-17-15,2 0-8 0,2-2-10 16,0 0 0-16,0 0-6 31,0 0-7-31,0 0 0 0,0 0-18 0,4-10 17 16,9-4 0-1,3-2 1-15,1-2 0 0,1-1 2 16,3 2 9-16,-4-1-5 16,3 2 9-1,0 0-9-15,-2 2-4 0,0 0 4 16,-5 3 0-16,0 5-5 31,-5 2 7-31,-2 0-2 0,-4 4-5 0,-2 0 1 0,0 0 6 16,2 0-8-16,5 0 0 31,-3 0-243-31,-2 13-418 0</inkml:trace>
  <inkml:trace contextRef="#ctx0" brushRef="#br0" timeOffset="76122.35">18212 5853 165 0,'0'0'174'16,"0"0"-126"-1,0 0 17-15,0 0 114 0,0 0-19 16,0 0-59-16,0 0-4 31,0 0 21-31,0 0-48 0,0 0-70 0,-2 0-91 16,-19 2-678-1</inkml:trace>
  <inkml:trace contextRef="#ctx0" brushRef="#br0" timeOffset="76891.39">15980 6911 307 0,'0'0'541'16,"0"0"-541"-1,0 0-204-15,0 0 41 0,0 0-107 0</inkml:trace>
  <inkml:trace contextRef="#ctx0" brushRef="#br0" timeOffset="78253.47">13383 7301 352 0,'0'0'407'0,"0"0"-224"16,0 0-131-1,0 0-13-15,0 0-19 0,0 0-20 16,0 0-116-16,0 0-291 0</inkml:trace>
  <inkml:trace contextRef="#ctx0" brushRef="#br0" timeOffset="81246.64">9708 3699 576 0,'0'0'493'0,"0"0"-380"16,0 0-84-1,0 0 16-15,0 0 16 16,-2 115 7-16,13-47-20 0,0 10-10 31,2 3-9-31,1 1-9 0,-5-7-4 0,-1-2 9 16,0-10-5-1,-4-11-8-15,0-9-2 0,1-11-3 16,-1-9-7-16,-2-9 0 31,0-10-38-31,-2-4-135 0,0-17-316 0,0-5-210 0</inkml:trace>
  <inkml:trace contextRef="#ctx0" brushRef="#br0" timeOffset="81541.66">9545 3629 886 0,'0'0'351'0,"0"0"-251"0,0 0-45 16,0 0 56-1,0 0-21 1,0 0-50-16,0 0-12 0,61-41-7 16,-37 26-14-16,3 1-1 31,-3 4 1-31,1-1-6 0,-3 4-1 0,-3 1-109 0,-4 6-122 16,-2 2-138 15,-8 12-196-31</inkml:trace>
  <inkml:trace contextRef="#ctx0" brushRef="#br0" timeOffset="81728.67">9671 3976 532 0,'0'0'244'0,"0"0"-175"0,0 0 60 16,0 0 34-16,0 0 7 0,0 0-56 16,0 0-34-16,128-67-29 15,-94 29-22 1,19-5-29-16,-10 7-83 31,-5 10-281-31</inkml:trace>
  <inkml:trace contextRef="#ctx0" brushRef="#br0" timeOffset="82219.7">10185 3998 415 0,'0'0'537'0,"0"0"-388"31,0 0-9-31,0 0 21 0,0 0-36 0,-107 120-14 15,100-77-65 1,7 0-15-16,0-2-6 0,0-2-2 16,12-12-10-1,1-6-13 1,0-11 0-16,1-3-7 0,-1-5-6 0,3-2-6 15,-1-6-23 1,1-18 7-16,-3-12 3 0,-3-7-6 16,-6-4-7-16,-4-2 14 15,0 6 15 1,0 6 15-16,0 12-6 0,0 10 7 15,0 7 7-15,0 8 47 16,0 0 7-16,0 0-14 0,0 12-31 16,0 11-15-16,11 2-1 46,2 0-6-46,1-5-84 0,-2-11-64 0,2-9-119 0,-3 0-75 0,-4 0-9 0</inkml:trace>
  <inkml:trace contextRef="#ctx0" brushRef="#br0" timeOffset="82509.71">10185 3998 110 0,'109'-10'369'0,"-107"10"-196"16,3 6-33-16,2 10 52 31,1 6 11-31,3 5-63 0,-1-4-50 0,1 2-32 0,-3-8-33 16,2-4 0-1,1-5-24-15,-5-5-1 0,4-3 0 16,-4 0-31-16,1-7-23 16,-1-16 3-1,1-3-4-15,-2-3-56 0,1 3 5 16,-4 3 29-16,3 10 56 31,-3 6 13-31,0 7 8 0,2 0 2 0,-1 0 53 16,2 10 23-16,-1 2-32 15,0 0-15-15,1-2-7 0,-1-4-15 16,3-2-9-1,-3-4-26 1,1 0-100-16,-3-7-90 0,-2-8-318 0</inkml:trace>
  <inkml:trace contextRef="#ctx0" brushRef="#br0" timeOffset="82712.73">10414 3601 202 0,'0'0'362'15,"0"0"-207"-15,0 0-44 31,0 0 36-31,0 0 24 0,0 0-68 0,41 125-16 16,-26-80-3 0,1 1-23-16,-1 0-37 0,1-9-15 15,-3-5-9-15,2 0-113 16,-1-10-191-16,-5-5-411 15</inkml:trace>
  <inkml:trace contextRef="#ctx0" brushRef="#br0" timeOffset="82940.74">10666 3880 375 0,'0'0'352'16,"0"0"-170"-16,0 0 14 16,0 0-9-1,0 0-58-15,0 0-52 0,0 0-42 0,134-116-12 16,-111 91-23-1,-4 6-75-15,-3-3-115 0,-7 8-192 16,-9 6-304-16</inkml:trace>
  <inkml:trace contextRef="#ctx0" brushRef="#br0" timeOffset="83199.75">10744 3684 400 0,'0'0'199'0,"0"0"-98"0,0 0 101 15,0 0-4-15,0 0-53 16,25 142-54-16,-12-95-10 16,1 1 12-16,-1-2-19 0,1-6-11 15,-1-13 4 1,-3-7-16-16,2-8-23 15,-1-5-18-15,2-6 6 0,-2-1-4 32,5 0 4-32,-2-14 3 0,3-14-19 0,3-26-50 15,-4 4-157-15,-5 6-574 31</inkml:trace>
  <inkml:trace contextRef="#ctx0" brushRef="#br0" timeOffset="84480.83">11411 3609 677 0,'0'0'341'0,"0"0"-237"15,0 0-34 1,0 0 73-16,0 0-30 0,0 0-76 15,0 0-7-15,55 68 8 16,-26-36-2-16,0 1-2 16,0-4-8-16,-7-7-11 0,-1-5-8 31,-8-7-6-31,-5-4 14 0,-2-4-6 0,-6-2 2 15,2 0 11 1,-2 0 10-16,0 0-10 0,2 0-3 16,2-8 2-1,3-16 2 1,3-15 31-16,2-12-19 0,-1-10-11 0,0-2-1 15,1 0-9-15,-4 11-6 32,-1 12-7-32,-2 11 12 0,-1 12-12 15,-2 7-1-15,1 3 14 0,-3 7 2 31,0 0 20-31,0 0 9 0,0 0-9 0,0 0-20 16,0 0-16 0,0 0-40-16,0 10-142 0,0 1-347 0</inkml:trace>
  <inkml:trace contextRef="#ctx0" brushRef="#br0" timeOffset="85400.88">13607 3082 90 0,'0'0'968'0,"0"0"-722"16,0 0-198-1,0 0 22-15,0 0 65 16,52 152-38-16,-23-84-27 0,0 3-27 31,-3-5-14-31,-1-7-7 0,-5-8-12 0,-3-12-9 16,-3-12-1-16,-5-8-58 31,-9-15-131-31,0-4-216 0,0 0-404 0</inkml:trace>
  <inkml:trace contextRef="#ctx0" brushRef="#br0" timeOffset="85602.89">13663 3038 646 0,'0'0'335'15,"0"0"-245"-15,0 0 17 16,0 0 48 0,0 0-80-16,0 0-30 0,125-12-27 0,-92 12-2 15,1 0-16 1,-1 13-106-16,-6 5-223 0,-9 2-353 0</inkml:trace>
  <inkml:trace contextRef="#ctx0" brushRef="#br0" timeOffset="85861.91">13750 3496 753 0,'0'0'324'0,"0"0"-250"16,0 0 10-1,0 0 45-15,0 0-60 0,0 0-28 16,0 0-28-16,138-64 3 31,-103 50-16-31,6 9-67 0,-7 5-234 0,-13 0-369 0</inkml:trace>
  <inkml:trace contextRef="#ctx0" brushRef="#br0" timeOffset="86028.92">13890 3756 459 0,'0'0'222'0,"0"0"-23"16,0 0-41-16,0 0-67 15,147-79-20-15,-109 43-39 16,-5 0-32-16,1-14-28 15,-10 12-264 17,-7 6-498-32</inkml:trace>
  <inkml:trace contextRef="#ctx0" brushRef="#br0" timeOffset="86668.95">14104 3398 183 0,'0'0'547'15,"0"0"-410"1,0 0 54-16,23 109 25 0,-13-65-41 15,2 0-70-15,-1-5-50 32,-2-7-20-32,-3-10 0 0,-4-11-14 0,1-3-8 15,0-8-2-15,-3 0 10 31,0 0 17-31,0-19-13 0,0-16-24 0,0-11-1 16,-3-10-19 0,0-4-6-16,3 0 1 0,0 3 24 0,0 10-12 15,3 7 3 1,10 10 8-1,0 11-10-15,1 9 1 0,1 10 5 16,4 0 5-16,-1 23 44 0,1 13-15 31,-3 5 14-31,-1 5-19 0,-1-2-2 0,-5-10-22 16,0-9 0-16,-3-9 0 31,1-11-10-31,-2-5 9 0,-1 0-19 0,0-7-24 16,-1-19 13-16,-3-8 9 31,0-8 9-31,0-2-23 0,0 3 1 0,2 6 16 0,4 8 7 31,4 13 6-31,3 12-14 16,5 2 4-16,-1 22 16 0,6 17 20 15,-1 2-7 1,3 4 6-16,-1-5-19 0,0-12 0 0,-1-10-9 15,-3-10 9-15,-4-8-1 32,-4 0 1-17,-4-19 44-15,-6-8 7 0,-2-7-7 0,0-7-11 0,-14 5-9 16,-5 2-10-1,-4 9 1-15,3 8-15 0,5 9-79 16,5 6-105-16,10 2-189 31,0 0-279-31,0 0 308 0</inkml:trace>
  <inkml:trace contextRef="#ctx0" brushRef="#br0" timeOffset="86919.97">14617 3169 222 0,'0'0'221'0,"0"0"-7"0,0 0-43 16,0 0 0 15,0 0-6-31,0 0-55 0,0 0-28 0,129 104-38 0,-106-64-18 31,-4-2-16-31,-1-2 0 0,-5-6 9 0,-1-6-10 16,-8-8 14-1,0-6 11-15,-4-6 25 0,0-4 21 16,0 0 17-16,0-8-2 0,0-18-51 31,0-13-34-31,0-7-9 0,0-4-1 16,5 0-42-16,13-6-78 31,-4 12-157-31,-1 12-397 0</inkml:trace>
  <inkml:trace contextRef="#ctx0" brushRef="#br0" timeOffset="87280.99">15218 3046 929 0,'0'0'276'0,"0"0"-201"0,0 0 83 0,0 0 12 16,132 40-58-1,-90-18-66-15,2 0-24 0,1 0-9 16,-5-4-13-16,-4-4-8 31,-3-12-124-31,-10-2-140 0,-11 0-307 0</inkml:trace>
  <inkml:trace contextRef="#ctx0" brushRef="#br0" timeOffset="87432">15504 2945 705 0,'0'0'295'0,"0"0"-120"0,0 0 23 15,-50 181-15 1,32-71-55-16,-1 25-65 0,1-10-63 15,-5-2-17-15,8-43-177 32,-1-30-440-32</inkml:trace>
  <inkml:trace contextRef="#ctx0" brushRef="#br0" timeOffset="88768.07">16787 2592 910 0,'0'0'308'0,"0"0"-224"0,0 0 18 15,0 0 1 1,0 0-20 0,62 163 3-16,-31-91-35 0,2 2-15 15,1-5-23-15,-3-10-13 31,-2-9 6-31,-4-10-6 0,-7-13-18 0,-7-9-69 0,-9-12-98 16,-2-6-153 0,0 0-471-16</inkml:trace>
  <inkml:trace contextRef="#ctx0" brushRef="#br0" timeOffset="89010.09">16787 2474 560 0,'0'0'367'0,"0"0"-284"0,0 0-32 16,0 0 40-1,0 0-4-15,0 0-10 0,0 0-37 16,129-30-22-16,-93 26-18 16,-8 2-42-1,-5 2-314-15</inkml:trace>
  <inkml:trace contextRef="#ctx0" brushRef="#br0" timeOffset="89221.1">16887 2865 415 0,'0'0'666'0,"0"0"-564"16,0 0-63-16,0 0 71 15,0 0-67-15,0 0-12 16,0 0-14-16,157-86-17 15,-116 64-71 1,-5 4-340-16</inkml:trace>
  <inkml:trace contextRef="#ctx0" brushRef="#br0" timeOffset="89619.12">17219 2765 546 0,'0'0'321'0,"0"0"-106"0,0 0 11 15,0 0-71 1,0 0-15-16,0 0-70 0,-63 123-38 16,63-95-24-16,9-3-8 31,9 0-1-31,1-6 1 0,-2-2 0 0,-1-7-15 15,-1-5-4 1,-1-2-22-16,-3-3-4 0,-3-3-13 16,2-16 16-16,-9-9 1 15,-1-9 15-15,0-1-12 0,0-2-1 16,0 4 15-1,-3 11 22 1,-3 6 2-16,4 11 59 0,0 6 76 0,2 2-23 16,0 0-33-1,0 8-46-15,0 10-21 16,0 6-12-16,7 2-1 0,7 2-5 15,-1-3-70-15,9-3-75 32,-2-6-115-32,-7-9-297 0</inkml:trace>
  <inkml:trace contextRef="#ctx0" brushRef="#br0" timeOffset="89991.14">17281 2354 601 0,'0'0'319'0,"0"0"-164"16,0 0-58-16,0 0 20 15,0 0-69-15,0 0-19 16,0 0-3-16,23 94 22 15,-8-64-9-15,1 2 11 0,0 2 5 32,-1 4-17-32,-2 1 3 0,3 1-28 0,2-2 6 15,-4 1-5-15,6-8-14 31,-5-4 2-31,1-2 1 0,-3-7-3 0,1-2-9 16,-1-6 2 0,-3-2 6-16,0-2-5 0,-3-3 1 15,-3-3 4-15,2 0-4 16,1 0 5-1,2-3 1 1,4-37-1-16,-2 3-84 0,-3-2-399 0</inkml:trace>
  <inkml:trace contextRef="#ctx0" brushRef="#br0" timeOffset="90530.17">17586 2627 682 0,'0'0'263'0,"0"0"-32"31,0 0 43-31,0 0-61 0,0 0-78 0,0 0-66 15,0 0-56-15,-4 34-12 16,22-1-1-16,2 0 22 0,0 1-21 16,3-4 0-16,-2-6 7 31,-2-7-8-31,-4-8-16 0,-4-5 5 0,-2-3 9 15,-5-1-29 1,1 0-14-16,-3-7-6 0,1-17 35 16,-3-10 15-16,0-8-13 15,0-1-7 1,0 4-2-16,0 5 0 0,0 12 22 0,0 9-10 15,0 12 11 17,0 1 10-32,0 4-9 0,9 15 17 0,4 8 21 0,3 0-20 15,-1 3-19 16,3-9-42-31,-5-5-74 0,3-14-101 0,-7-2-189 0,-3 0-208 16</inkml:trace>
  <inkml:trace contextRef="#ctx0" brushRef="#br0" timeOffset="91074.2">17848 2470 500 0,'0'0'195'0,"0"0"-88"0,0 0 110 31,0 0-55-31,0 0-55 0,64 118-43 0,-49-87-9 16,-3-8-2-1,-1-4-18-15,-5-7-23 0,-1-6 2 16,-3-4-14-16,0-2 8 31,-2 0 2-31,3 0-10 0,-1 0-19 0,5-14-45 16,4-11 45-1,2-4 19-15,5-3-41 0,1 2 9 16,5 2-4-16,-1 7 8 16,2 5 12-1,2 4-2-15,-2 4-4 0,-1 2 8 16,0 3 14-16,1-2 0 31,-3-1 2-31,-1 0-1 0,-4-4 9 0,-3 1 2 0,-5-2-3 16,-5 1 1 15,-4 0 6-31,0 0 26 0,-2-1 4 15,-19-4-23-15,-3 5 1 0,0 2-16 32,-1 4 23-32,5 4 17 0,7 0 35 0,4 12-28 0,6 13-46 15,3 4-9 16,0 3 0-31,3 2 1 0,12 0-1 0,6-6-5 0,-2 0 5 16,4-4 0 0,-1-3 1-16,1-3 4 0,-2-4-4 15,2-4 5-15,-1-5-6 31,0-5-45-31,5 0-107 0,-2-18-146 16,-7-2-326-16</inkml:trace>
  <inkml:trace contextRef="#ctx0" brushRef="#br0" timeOffset="92979.31">17339 2785 329 0,'0'0'235'0,"0"0"-107"0,0 0 57 15,0 0 13-15,0 0-74 16,0 0-40-16,0 0-43 0,-2 0-16 15,2 0-24-15,2 6 13 32,7 4 24-32,-2 0-31 0,2 0 12 0,-3 1-7 15,-1-2-4-15,2 1 11 31,-3-2-19-31,1-2-32 0,3 2-132 0,1-4-135 16,-4-2-100-16</inkml:trace>
  <inkml:trace contextRef="#ctx0" brushRef="#br0" timeOffset="93198.33">17339 2785 390 0,'-106'-131'342'16,"106"131"-212"-1,0 0-32-15,0 0 64 0,0 0-62 16,0 0-76-16,11 0-6 15,9 0-13 1,10 0-5-16,-2 10-270 0,-6 3-528 16</inkml:trace>
  <inkml:trace contextRef="#ctx0" brushRef="#br0" timeOffset="93935.37">18799 2061 222 0,'0'0'799'15,"0"0"-638"1,0 0-147-16,0 0 118 0,0 0-16 0,0 0-23 16,138 78-45-1,-96-55-23-15,1-2 1 0,1-1-20 16,-1-2-6-1,-1-1 0-15,7-7-159 0,-13-6-121 16,-13-4-362-16</inkml:trace>
  <inkml:trace contextRef="#ctx0" brushRef="#br0" timeOffset="94099.38">18997 1969 858 0,'0'0'255'0,"0"0"-63"15,0 0-22-15,-42 152-68 16,32-40-102-16,6-16-34 16,-2-5-307-16</inkml:trace>
  <inkml:trace contextRef="#ctx0" brushRef="#br0" timeOffset="101733.81">10345 4847 175 0,'0'0'290'16,"0"0"-117"0,0 0-39-16,0 0 13 0,0 0-5 15,0 0-29-15,-18 6-16 16,18-6-23-16,0 0-25 15,0 0-7-15,0 0-19 32,0 0-8-32,0 0-15 0,0 0-2 0,0 0-8 15,5 0 10 1,8 0 0-1,8 0 8-15,6-8 5 0,8-5 7 0,7-3 8 16,10-3-5 0,4-6-7-16,4 0-6 0,4-6 0 15,1 1-9 1,-1 0 5-16,1 0-5 0,-3 4 1 15,1 2 0-15,-3 2 5 16,-2 3-6 0,-2 4 0-16,-4 1 0 0,-2 1-1 0,-8 2 1 15,-3-1 0 16,-8 1 6-31,-5 1-6 0,-6 2-1 0,-2 1 2 0,-7 2-1 16,-5-1 0-16,1 4 0 31,-4 0 6-31,-3 2-5 0,2 0-1 0,-2 0 1 16,0 0 11-16,0 0-4 0,0 0 5 15,0 0-2 1,0 0-12-16,0 0-42 0,-2 7-311 0</inkml:trace>
  <inkml:trace contextRef="#ctx0" brushRef="#br0" timeOffset="103668.92">14146 4251 59 0,'0'0'525'15,"0"0"-376"1,0 0-65-16,0 0 66 16,0 0 24-16,0 0-59 0,0 0-49 31,-4 4-21-31,4-4-8 0,0 0-6 0,0 0-17 15,0 0-13 1,0 0-1-16,0 0-7 0,0 0 4 16,4 0 2-16,12 0 1 31,5-2 1-31,4-9-1 0,12-2 7 0,3-7 0 15,9 0-6 1,4-5 6-16,7 2-6 16,0 0 5-16,3 3-6 0,-1 0 0 15,0 1 0 1,-1-2 1-16,1-1 0 0,-3 0 0 0,-2-2-1 15,-3 4 3 17,-8 0-2-32,-5 4 1 0,-10 5-1 0,-7 2 0 0,-10 3 4 15,-6 2-4 16,-3 2-1-31,-5 2 1 0,0 0 12 0,0 0 5 0,0-2-2 16,-7 2-16 0,-11 0-64-16,-4 0-494 0</inkml:trace>
  <inkml:trace contextRef="#ctx0" brushRef="#br0" timeOffset="105294.02">17466 3498 78 0,'0'0'630'16,"0"0"-420"-16,0 0-145 15,0 0 45-15,0 0 67 16,0 0-73 0,0 0-62-16,-6 4-20 0,6-4-6 0,0 0-3 31,0 0-13-31,0 0-7 0,0 0-4 0,10 0 11 15,6 0 1-15,5-4 12 16,0-5-1 0,8-1-3-16,7-4 1 0,7-3 3 15,3-2 4 1,8-6 1-16,2 2-17 0,0-1 17 15,-1-2-11-15,-2 2-6 32,-1-3-1-32,0 1 1 0,-2-2 5 0,2 2 4 15,-4-3-8-15,2 2 11 31,-1 2-3-31,-5 0-8 0,-2 4 8 0,-1 2-3 0,-4 4-6 16,-1 3 6 15,-5 2-7-31,-2 5 0 0,-6-1 2 0,-4 2 4 0,-5 1-6 16,-7 3 3 15,-3-1-3-31,-4 1 6 0,0 0 23 0,0 0 47 0,0 0 7 16,0 0-8-16,0 0-43 15,0 0-3-15,0 0-28 16,0 0-1-16,-9 0-33 15,-11 0-179 17,-4 1-639-32</inkml:trace>
  <inkml:trace contextRef="#ctx0" brushRef="#br0" timeOffset="117598.72">20171 8362 18 0,'0'0'177'0,"0"0"-18"16,0 0 22-16,0 0 19 31,0 0-10-31,0 0-32 0,0-2-25 0,0 2-7 16,0 0 0-1,0 0-4-15,0 0-12 0,0 0-7 16,-2 0-5-16,2 0-19 16,-4 0-10-1,-3 9-19-15,-2 5-35 0,-4 7-14 16,-3 1 10-16,-2 2-3 15,-4 2-7-15,-1 2 19 0,2 5-3 16,-4-2-5 0,2 5 1-1,1 1-7-15,0-2-4 0,0 0 7 0,-1-3-8 16,4-1 10-16,0-6-3 31,-1-3-2-31,-1 2 7 0,-2-1-6 0,-4 0 8 16,-6 4-7-16,-1-2 8 31,-5 3-10-31,-6 0 1 0,0 1-6 0,-2-4 5 15,3 0 3-15,1-3-9 32,1-4 12-32,2-3-4 0,2 1 12 0,2-8 1 0,-1 3-5 15,-1-3 1 16,0 0-7-31,-3-2 9 0,2 0 4 0,-3-1-11 0,-1 1 0 16,-1 0-1 15,-2-1 1-31,2 1-6 0,-3-2-4 16,-1 2 10-16,-4 0-6 0,-2 0 2 0,-3 2-7 15,-3-2 5 17,-2 0 2-32,-1 0 4 0,-4 2-5 0,0 2 2 0,0 1-7 15,1 4 4 1,-1 3-6-16,2 2 1 0,0 2 8 15,-2 1-9-15,3-1-2 16,-5 0 2 0,-2 0 0-16,-3-2 0 0,-1 0-1 15,-6-1 1-15,-1-2 0 0,-3 1 5 31,-2-2-5-31,0 0-1 0,-2-2 0 16,2-1 1-16,1-6 0 31,-1-1 0-31,2-2-1 0,2-2 0 0,-3 0-5 0,-1 0-3 16,-2-2-1 15,-5 2-7-31,1-2 4 0,-1 0 6 0,3 0-5 0,-1 0 4 16,7 0 7-16,0-8-8 31,8-3-3-31,1-6-5 0,5 3 5 0,0-3 6 15,1 6-8-15,-1-1 13 32,0 2-14-32,-1 4 14 0,2 0-1 0,4 1 2 0,2 4-1 15,2 1 1 16,3 0 0-31,4 0-9 0,-1 0 2 0,3 0-2 0,-1 0 3 16,3 0 6 0,-2 0 0-16,1 0 1 15,3-1-1-15,3-4 0 0,0 1 0 16,2-3 0-1,1 4 0-15,4-3 0 16,-1 0 0-16,2-2 0 0,3-1 1 16,-2 1 0-1,4-2-1-15,0-2 1 16,-3 1-1-16,1-3 0 0,1-1 0 15,-1-1 0 1,-2 2 0-16,2-4-1 16,-1 3-5-16,3-4 6 0,0-1 0 31,-1 3 0-31,2-6-7 0,4 3 7 0,-1-4-1 0,0-2-5 15,2-2-4-15,0-5 9 32,0 4-4-32,4-4 5 0,-2 1 0 0,0 3-1 15,2-2 1 16,2 3 0-31,-1-2 0 0,3 0 0 0,2-2-1 0,1-3 0 0,4-4-8 16,1-2 2 15,5 0 6-31,2 1 0 0,1-1-8 0,3 6 9 0,0-1-1 31,0 3-7-31,17-1 1 0,2-1 1 16,6-2-1-16,10-1 1 0,5 0 4 31,7-5-8-31,9-1 4 0,0 0 6 0,1 0 0 16,1-2-1-16,0 2 0 31,1-1-1-31,3 5-5 0,2 4 6 0,3 4-8 16,3 5 3 15,-2 0 6-31,3 4 9 0,1 0-9 0,2 2 1 0,-1-4 1 0,5 2-1 15,-3-4 0 1,3 4 1-16,-1-2-1 0,3 5-1 16,-3-1 0-16,0 7 0 31,0 5 2-31,1 1-1 0,1 2-1 0,0 2 0 15,0 2 0-15,-4 2 1 32,-2-2 0-32,1 0-1 0,-3-2 1 0,0 0 0 15,1 0 0 16,-1-3 0-31,-2 1-1 0,1 1 1 0,1 1 1 0,-3 2-2 0,5-1 0 16,-6 3 0 15,-1 0-2-31,1 0-4 0,-3 3 6 0,1 7-1 0,2-3 1 16,0 1 0 15,0 0 0-31,2-1 0 0,0-4 0 0,-1 4 0 16,4-3 0-1,-3-1 0-15,-2 1 2 0,0-2-2 16,-3 1 0-16,-2 0 0 0,-1 0 0 31,1 1-1-15,0-2 1-16,4 2 0 0,-2-3 1 0,1 2-1 0,-1-3 0 0,3 0 0 46,-2 0 5-46,-1 0-5 0,1 0-1 0,1 0 1 0,4 0 0 0,-1-4-1 16,0 0 2 0,3-2-1-16,-3-3 0 15,2 3 1-15,-3-4-1 0,0 3 0 16,-2-4 0-1,-3 1 0-15,-3 1 0 0,-9-1 1 16,-2-1-1-16,-2 4 0 31,-2-1 0-31,-1 0 0 0,1 2 1 0,1 2 4 16,4-3-5-16,-2 3-1 15,-1 1 1-15,3 0 1 16,-7-1-1-16,2 2 0 16,-2 0-1-1,-1 0 1-15,-1 1 0 16,-1 1 1-16,-5 0-1 0,1 0 1 0,-5 0-1 31,0 0-1-31,-4 0 1 0,0 0 0 0,-1 3 1 16,1 4-1-16,2-2-1 31,-2 4 1-31,3-4 0 0,-1 4-1 0,-2-3 1 15,-2 1 0-15,0 2 0 32,-1 3 0-32,0-1 0 0,3 6 1 0,2-2-1 15,-2 5 1-15,0 0-1 31,-2 1 2-31,-1-1-1 0,-4 0-1 0,-2 2 8 0,-3 2-8 16,1 2 6 15,-5 5 4-31,1 0-9 0,-4 4 0 16,-1 2 0-16,-5 1 0 0,-2 3 10 0,0 1-5 31,0-2-5-31,0 0 5 0,-7 0-4 0,-1-2 0 16,-4-4-1-1,3-4 7-15,1-4-8 0,-2 1 1 16,2-5 0-16,-1 0-1 15,-3-2 1 1,3 0-1 0,1 0-8-16,-1-4-6 0,2 0 2 0,0-6 10 0,3-2 2 31,2-4-1-31,2-2-7 0,0-1 2 0,0-1-10 15,0 0-16-15,0 0-33 16,-2 0-49-16,-21-7-53 16,-2-9-108-16,-11-5-802 0</inkml:trace>
  <inkml:trace contextRef="#ctx0" brushRef="#br0" timeOffset="119999.86">20555 3188 965 0,'0'0'308'0,"0"0"-244"16,0 0 14-16,0 119 110 15,9-52-53 1,-1 10-48-16,3 1-30 0,-1-4-24 0,0-8-27 16,-1-12-4-1,1-11-2-15,-2-13-28 16,-1-10-85-16,-4-20-111 0,2 0-271 31,-5-10-242-31</inkml:trace>
  <inkml:trace contextRef="#ctx0" brushRef="#br0" timeOffset="120252.87">20483 3064 335 0,'0'0'700'0,"0"0"-589"0,0 0-72 15,0 0 73 1,0 0 4-16,0 0-52 15,0 0-5-15,139-18-18 0,-104 22 3 32,-2 12 16-32,-5 6-20 0,-4 9 19 0,-11 6-4 15,-9 16 26-15,-4 26-11 31,-2 2-14-31,-20 7-45 0,-2-3-11 0,3-22-166 16,3-9-46 0,5-20-290-16,7-24-537 0</inkml:trace>
  <inkml:trace contextRef="#ctx0" brushRef="#br0" timeOffset="120391.88">20888 3337 633 0,'0'0'200'0,"0"0"-104"0,0 0 100 0,0 0 14 15,14 126-116 1,-14-76-94-16,0-8-18 0,0-9-467 16</inkml:trace>
  <inkml:trace contextRef="#ctx0" brushRef="#br0" timeOffset="120560.89">20875 3228 702 0,'0'0'172'0,"0"0"-133"0,0 0 11 15,0 0-22-15,0 0-28 0,0 0-136 16</inkml:trace>
  <inkml:trace contextRef="#ctx0" brushRef="#br0" timeOffset="120760.9">21000 2876 656 0,'0'0'251'16,"0"0"-153"-1,0 0 125-15,23 134 16 0,-10-75-83 16,0 8-69-16,0 11-42 16,0 6 43-16,-1 7-25 0,-3-1-19 15,-5-4-32 1,0-3-12-1,-4 4-97-15,0-18-177 0,0-23-425 0</inkml:trace>
  <inkml:trace contextRef="#ctx0" brushRef="#br0" timeOffset="120920.91">21002 3423 584 0,'0'0'311'0,"0"0"-174"31,0 0 37-31,0 0-45 0,0 0-64 0,0 0-27 16,121-100-38-1,-92 55-15-15,-5 5-257 0,-6-2-441 0</inkml:trace>
  <inkml:trace contextRef="#ctx0" brushRef="#br0" timeOffset="121234.93">21225 2807 575 0,'0'0'179'0,"0"0"-117"16,0 0 94-16,0 128 32 15,12-74-45 1,2 5-46-16,7 3-5 0,4 5-21 15,2 7 16-15,-4 2-9 32,2 1-17-32,0 0 21 0,-5-6-1 0,-5-4-39 0,1-9-18 15,-7-9-3 16,0-13-11-31,-7-10-9 0,0-10 6 0,-2-6 7 0,0-3 2 16,0 0 0 15,-2-3-3-31,-5-2 9 0,-1-2-21 0,-2 0-1 0,-1 0-13 16,-2 0-57-1,-18-11-105 1,4-2-155-16,-4-4-530 0</inkml:trace>
  <inkml:trace contextRef="#ctx0" brushRef="#br0" timeOffset="121463.94">21156 3156 576 0,'0'0'217'0,"0"0"-68"0,0 0 18 0,0 0-61 16,0 0-45-1,0 0-18-15,154-37-43 0,-117 32-94 16,-5-3-689-16</inkml:trace>
  <inkml:trace contextRef="#ctx0" brushRef="#br0" timeOffset="121952.97">21927 3007 827 0,'0'0'365'0,"0"0"-277"15,0 0-10 1,0 0 11-16,151-48-34 0,-111 30-20 15,1-2-26-15,-3 2-9 16,-5-2-140-16,-10 6-163 0,-13 4-416 16</inkml:trace>
  <inkml:trace contextRef="#ctx0" brushRef="#br0" timeOffset="122132.98">22120 3032 408 0,'0'0'343'15,"0"0"-143"-15,0 0 46 16,21 137 64-16,-10-82-80 15,-2 3-112-15,2 2-68 16,-3 0-50-16,2-5-48 31,-1-3-190-31,-5-16-328 0,-4-16-244 0</inkml:trace>
  <inkml:trace contextRef="#ctx0" brushRef="#br0" timeOffset="122479">22276 3331 327 0,'0'0'335'0,"0"0"-185"0,0 0 57 0,0 0-66 15,0 0-48-15,0 0-18 32,0 0-30-32,85-85-17 0,-78 59-9 0,-7 2 1 15,0-1-20 1,0 6-20-16,-11 5-50 0,-9 10-14 15,0 4-42-15,-2 2 68 0,1 22 58 16,4 2 22 0,5 2 63-16,8 2 9 0,4-4 37 15,0-2-45-15,12-2-18 31,5 0 3-31,5-3-36 0,0-3-29 0,4-4 9 16,-3-5-15 0,2-4-59-16,-2-3-127 0,1-8-86 15,-4-16-137-15,-6-2-171 31</inkml:trace>
  <inkml:trace contextRef="#ctx0" brushRef="#br0" timeOffset="122917.03">22486 3032 614 0,'0'0'288'16,"0"0"-138"-16,0 0 28 0,0 0-48 31,0 0-15-31,-22 114-70 0,22-91-36 0,0-6-9 16,5-5-3-1,8-3-15-15,1-6-3 0,-2-3-11 16,1 3 32-16,-1-2 0 31,-3 4 1-31,-1 6 2 0,-2 7 17 0,-6 8-2 16,0 7-10-16,0 2-8 15,-16 4-133-15,-3-11-380 16,4-14-303-16</inkml:trace>
  <inkml:trace contextRef="#ctx0" brushRef="#br0" timeOffset="123036.03">22579 3216 552 0,'0'0'221'0,"0"0"-6"0,0 0-30 16,0 0-49-16,0 0-56 31,135-68-37-31,-116 46-43 0,-1-14-50 0,-7 2-204 15,-6 4-403 1</inkml:trace>
  <inkml:trace contextRef="#ctx0" brushRef="#br0" timeOffset="123263.05">22696 2959 409 0,'0'0'347'0,"0"0"-206"0,0 0 72 0,0 0 11 15,14 105-58-15,-4-73-40 31,3 2-40-31,1-4-17 0,-1 0-33 0,3-4-27 0,1-4 3 16,2-3-12 15,3-6-13-31,0-3-91 0,11-10-135 0,-6 0-256 0,-2-10-229 0</inkml:trace>
  <inkml:trace contextRef="#ctx0" brushRef="#br0" timeOffset="123382.05">23142 3046 593 0,'0'0'257'16,"0"0"-89"-16,0 0 20 31,0 0-56-31,0 0-16 0,0 0-55 0,0 0-61 0,52 86-32 16,-52-55-154-1,-3-10-320-15</inkml:trace>
  <inkml:trace contextRef="#ctx0" brushRef="#br0" timeOffset="123556.06">23088 2871 781 0,'0'0'377'0,"0"0"-275"16,0 0-38-16,0 0-30 15,0 0-34-15,0 0-78 16,0 0-510-16</inkml:trace>
  <inkml:trace contextRef="#ctx0" brushRef="#br0" timeOffset="123890.08">23221 3029 713 0,'2'17'184'0,"3"6"-82"0,-1 0 86 15,1 4-40-15,0-6-84 16,-1-5-38-1,-4-8 2-15,2-3-4 0,-2-5-2 0,0 0 20 16,2 0-8 0,1 0 2-16,3-17-34 15,4-8-2-15,0-2 2 0,3-3 6 16,3 6-8-1,-3 5 0-15,1 12-10 0,-3 7-26 16,1 0 29-16,1 12 6 31,2 18-31-31,-3-4-232 0,-4-8-529 0</inkml:trace>
  <inkml:trace contextRef="#ctx0" brushRef="#br0" timeOffset="124073.09">23458 3010 814 0,'0'0'125'0,"0"0"-81"15,0 0 176-15,17 122-43 16,-7-66-48 0,0 10-2-16,1 8 11 0,3-1-35 15,-3-3-52 16,3-10-32-31,-3-12-19 0,-3-12-6 0,0-16-98 0,-6-20-115 16,-2 0-302 0,0-12-283-16</inkml:trace>
  <inkml:trace contextRef="#ctx0" brushRef="#br0" timeOffset="124283.1">23424 2982 557 0,'0'0'249'16,"0"0"-179"-1,0 0 16-15,0 0-15 0,0 0 27 16,0 0-28-16,113-55-2 31,-103 66 12-31,-8 18 33 0,-2 11-39 0,0 17-38 16,-14 5-36-1,-3 4-125-15,-6 5-98 0,8-18 41 16,4-18-605-16</inkml:trace>
  <inkml:trace contextRef="#ctx0" brushRef="#br0" timeOffset="124691.13">23614 2999 263 0,'0'0'137'0,"0"0"30"15,0 0 9-15,0 0-52 32,0 0 14-32,0 0-20 0,24 111 7 0,-17-73-22 15,2-2-38 1,-1-7-38-16,2-8-6 0,-2-7-14 15,1-10-7-15,3-4-1 16,-4 0-55-16,3-20-31 16,1-12-20-16,-3-5-59 0,-4-6 5 31,0 2 73-31,1 10 88 0,-6 6 32 0,2 14 78 15,-2 5 94 17,0 6-10-32,4 0-64 0,0 1-61 0,7 15-29 0,1 5 11 15,3-1-29 1,-1-2-19-1,-3-6-3-15,-3-6-163 0,-3-4-141 0,-3-2-253 0</inkml:trace>
  <inkml:trace contextRef="#ctx0" brushRef="#br0" timeOffset="124842.14">23845 2926 926 0,'0'0'211'0,"0"0"-75"0,0 0 43 16,0 0-78-1,0 0-26-15,0 0-40 0,0 0-18 16,122-75-17-16,-102 65-22 31,-8 2-93-31,-12-6-62 0,0 2-58 0,0 0-390 16</inkml:trace>
  <inkml:trace contextRef="#ctx0" brushRef="#br0" timeOffset="125128.15">23814 2731 439 0,'0'0'188'0,"0"0"-142"31,0 0 87-31,0 0-5 0,22 102-48 0,-6-68-25 0,2 4 11 16,-2-2 23 0,-1-1-26-16,1-5-3 0,-3-7 18 15,-1-2-8-15,1-9-25 31,-3-4-13-31,2-7-6 0,-2-1-4 0,2 0-8 16,-1-7-14 0,-2-15 0-16,-7-22-112 0,-2 5-168 15,0 3-476-15</inkml:trace>
  <inkml:trace contextRef="#ctx0" brushRef="#br0" timeOffset="127781.3">20559 3607 142 0,'0'0'292'0,"0"0"-153"15,0 0-6-15,0 0 18 16,0 0-18-16,0 0-19 16,0 0-30-16,-72-11 37 0,53 6-33 31,-6 2 15-31,-2-1-16 0,-4-1-31 0,-4 3-2 15,-5 2-12-15,-3 0-19 16,-1-2-2-16,-1 2-2 16,-2-2-6-16,2-2-12 15,1-2 8 1,2-5 3-16,-3 1-2 0,1-1 31 15,-3-1-3-15,-2-2 3 32,0 2-11-32,-6 0 3 0,-1 0-8 0,2 2-25 0,-4 2 0 15,-2-2 9 16,0 0-8-31,-3 0 4 0,3-2-4 0,2-2-1 0,4 0 1 16,4 0-1 15,3 1 9-31,7 4-3 0,1 1 3 0,8 3-1 0,3 4-6 16,3 1 10 15,5 0-11-31,-1 0 0 0,6 0 8 0,1 0-9 0,4 1 0 16,3 1 0-1,0-2 1-15,6 3-1 0,1-3 0 16,0 0-9-16,0 0 2 15,0 1-1-15,0-1 7 16,0 0 0-16,0 0-5 0,0 0 6 16,0 0 1-16,0 0 6 15,0 0-6 1,0 0 5-16,0 0-5 0,0 0 5 15,0 0-6-15,0 0 0 16,0 0 0 0,0 7-8-16,0 7-11 0,0 9-11 15,6 18 30 16,7 5 0-31,1 4 6 0,-1-2-6 0,-1-8 0 16,-4-8 1-16,1-9-1 0,-5-8 9 31,0-7-9-31,-1-4 0 0,-3-2 6 0,3-2 0 0,-3 0 2 16,0 0-1-1,0 0-7-15,0-14-10 0,0-14-27 16,-3-10-7-16,-6-8 19 16,0 0 3-1,1 0-6-15,-2 2 15 16,-1 4 3-16,3 2 9 0,0 6 0 15,4 5 0 1,2 4 0-16,0 2 1 16,2 1-2-16,0 5 0 0,0-2-5 31,0 3 5-31,0 6-5 15,0 0-2-15,0 6 2 0,0 1-6 0,4-2 2 32,8 3-2-32,7-4 13 0,8-2 8 0,6-2 7 0,12-2-7 15,10-2-2 1,42 0-6-1,-13 2-11-15,-14 6-497 0</inkml:trace>
  <inkml:trace contextRef="#ctx0" brushRef="#br0" timeOffset="129709.41">21038 3980 624 0,'0'0'298'0,"0"0"-197"0,0 0-65 16,0 0 71-16,0 0 19 31,-20 111-62-31,12-75-34 0,0 8-5 0,0 4 8 15,-6 12 10 1,-1 7-17-16,-6 13 20 0,-1 4-4 16,-2 8 12-16,-1 0-3 31,0 2-17-31,2 0-8 0,2-1 18 0,1 1-13 15,2-2-12 17,-2 0-2-32,0-1-8 0,-3-1 0 0,2-2-2 0,-4-6-7 0,0-9 6 15,3-9-4 16,2-14 8-31,2-10-9 0,3-12 10 0,5-9-9 0,2-11 21 32,6-1-11-32,0-3 6 0,2-4-12 15,0 0 0-15,0 0-5 0,0 0 18 16,0 0-5-16,0 0-6 15,0 0-8-15,0 0-7 16,0-2-34-16,0-24-101 31,0-1-156-31,0 4-627 16</inkml:trace>
  <inkml:trace contextRef="#ctx0" brushRef="#br0" timeOffset="130153.44">20358 5510 909 0,'0'0'277'15,"0"0"-204"1,0 0 25-16,0 0 81 0,0 0-96 15,0 0-58-15,-2 154-15 32,9-84 7-32,9 1 11 0,-1-1-6 0,1-6-5 15,-1-11 14 1,-1-13-2-16,-3-15-8 0,-6-7-1 15,0-7-2-15,-1-7-5 32,-2-4-12-32,0 0 7 0,4 0 1 0,7 0-2 15,10-23-1 1,14-15 10-16,38-48-16 0,-9 4-50 15,-8 6-319-15</inkml:trace>
  <inkml:trace contextRef="#ctx0" brushRef="#br0" timeOffset="148047.46">20624 4355 430 0,'0'0'301'0,"0"0"-156"16,0 0-41-1,0 0 3-15,0 0 20 0,-10-6-14 16,10 6-38-16,0 0-27 16,0-3-11-16,0 3-27 15,18-4-9-15,9-2 26 0,9-1 2 31,6-3-10-31,7-2 3 0,5-4 9 0,4-2-5 16,0 0 2 0,4-2 2-16,1 0-12 0,-1 0 1 15,5 2 0 16,-3 0 8-31,3 0-3 0,2 0-15 0,-3-1 10 0,4-1 1 16,-1 0-7 15,0 0-2-31,-2-1 0 0,2-4 5 0,-1 1-7 0,0 0 4 16,-4 4-7-1,1 3-5-15,-5 2 0 0,-4 5 0 0,0 0 0 16,0-1 0 0,-4 3 0-16,4-5 6 31,2 1-6-31,1-2-1 0,3-2 1 0,-2-2 1 0,-2-1 4 31,-2 1-2-31,-5 1-4 16,-2 1 0-16,-5 2 9 0,3 3-8 0,-5 2-1 31,3 0 0-31,-3 2 1 0,-1 0-1 0,1 3 1 15,-2-2 0-15,-2 2-1 32,-3-2-6-32,2 1 6 15,-6-2 0-15,0-1 1 0,0 2-1 0,0-2 1 31,-2-1 0-15,3 2 0-16,-1 0 0 0,0 0-1 0,2 3 0 0,1 0 0 0,-1 0 1 31,2 0 0-31,1 2-1 0,2-3 0 0,0 2 1 16,0-1 0 15,2-2 7-31,-3 1-8 0,0-4-1 0,-4 1 1 0,-4 0 0 16,-3 0 1-1,-3 2-1 1,1 0 0-16,-1 1 0 0,-2 0 0 0,4 1 0 15,0 0 1 1,-3 0 6 0,0 2-7-16,-2-2-12 0,-1 0 3 31,-6-1-1-31,-1 1 3 15,-2 1 1-15,1-1 6 0,-2 0-2 0,0 2 1 0,2-2-6 32,3 0 7-32,-3 0 0 0,2-1 0 0,-4 1 0 0,0 1-1 15,-5-1 1 16,0-1 1-31,-1 1-1 0,-1-2 0 0,-2-1 8 0,2-5 1 16,-2-4-8 15,0-4 8-31,0-4-9 0,0-1 0 0,0-4 0 16,-4-4 0-16,-5-5 2 47,-2-4 5-47,-1-4-7 0,-1-4 0 0,2-4 0 0,-3 2 0 0,4-1 1 15,-2 3 0-15,-1 4-1 0,1-3 1 47,0 4 0-47,-7-5 0 0,2-2 6 0,-8-5-6 0,1-1 0 0,-5-5 0 0,3 5 15 16,1-1-14-16,5 7-2 15,1 6 1 16,4 7 0-31,2 7 0 0,2 6-1 0,2 0-1 0,0 4 1 0,0 2 0 16,0 0 0 15,0 0 0-31,3 2 0 0,1 2 1 0,0 1-1 0,3 8 0 31,0-1-5-31,-1 3 5 0,3 5 1 16,0 0 0-16,-1 0 0 0,1 0 0 31,0 0 15-31,-5 0 0 0,-1 0-1 0,-6 0-14 16,-3 0 1 15,-5 0-2-31,-7 0 9 0,-2 0-9 0,-7 0-1 0,-1 0 1 16,-3 9 1 15,-5 1-1-31,-2 4 0 0,-2 2 0 0,-5 2 1 0,2 2 1 0,-6-1-1 47,-5 0 5-47,-1 1-6 0,-8-1 6 0,-4 2 8 0,-4 0 0 0,-5-2 0 15,3 1-13 16,-1 1 7-31,3-6-8 0,4 1 9 0,5 1 3 0,-3-3-3 16,3 2-8 0,-2 0 0-16,-1-1 0 15,-3-1 0-15,-2 3 1 0,2-5-2 16,0 1 1-1,4-5 0-15,3 3 1 0,2-3 0 16,5 2-1-16,3 3 10 31,4-5-10-31,3 3-1 0,4-1 0 0,3-2 1 0,-4 0-1 16,1 0 0 15,0-3 0-31,-2 4-7 0,0-3 5 0,2 0-6 0,-1-2-1 47,6 2 7-47,2 2 2 0,-1 1-1 0,6 0-1 0,1 5-7 0,1 2-11 15,1 4-5 1,0 3 7-16,3-1 11 0,0 0-1 16,2 0 2-16,3-2 6 31,-1-3 0-31,0 2 0 0,0-4 1 0,3-2 0 15,4 1-1-15,0-2 0 32,1-1 1-32,4-3 0 15,-1 1-1-15,-1 1 0 0,-1 2 0 0,-5 0 0 31,0 2 0-31,-2 2 0 0,-4-2 1 0,0 2-1 0,2-2 1 16,0-1 6 15,4-4-7-31,4 0-1 0,5-1 0 0,6-4 0 0,3-1-1 16,5 1-5 15,0 3-5-31,0 2-13 0,0 10 13 0,0 0 11 0,2 10 1 16,5 1-2-1,-1 4-9-15,4 6 5 0,-1 4 5 0,3 4 1 16,2 6 0-1,-1 1 0 1,6 1 0-16,-4 2-1 0,-1-2 1 16,1 2 0-16,-1 1 0 0,-1-2-1 31,3 1 0-31,-3 1 0 0,1 0 0 0,1 2 1 15,3-1 0-15,-1 1 0 32,4-7 0-32,-1-2-1 0,-3-4 1 0,1-7 0 15,-3-3-1-15,-3-5-1 16,-1-7 2-1,-4-4 0-15,-3-4 0 0,-2-4 0 16,-2-4 9-16,0 0-9 16,0-3 0-1,0-1 0-15,0-4-21 0,5-2-70 0,13-18-137 16,2-12-307 15,-1-7-336-31</inkml:trace>
  <inkml:trace contextRef="#ctx0" brushRef="#br0" timeOffset="148599.49">22041 5063 371 0,'0'0'738'0,"0"0"-548"0,0 0-147 15,0 0 46-15,0 0 59 32,0 0-63-32,0 0-30 0,19 135 2 0,-6-76-18 15,-1 4-15-15,0-3-10 16,-6-4-14-16,-2-8-7 0,1-12-91 15,-5-15-104-15,0-14-138 32,0-7-338-32</inkml:trace>
  <inkml:trace contextRef="#ctx0" brushRef="#br0" timeOffset="148842.51">21906 4742 555 0,'0'0'217'0,"0"0"-134"31,0 0 52-31,0 0-15 0,135-31 1 0,-91 31-5 16,0 3-26-16,1 15-11 16,-5 10-14-16,-9 6-5 15,-6 10 11-15,-9 10-14 0,-12 8 25 31,-4 12-32-31,0 3-24 0,-20 7-26 0,-18 31-92 16,7-23-216 15,2-18-637-31</inkml:trace>
  <inkml:trace contextRef="#ctx0" brushRef="#br0" timeOffset="149182.53">22373 5248 451 0,'0'0'180'16,"0"0"-63"-16,0 0 43 15,0 0-41-15,86-114-11 16,-66 79-30-16,0-1-43 16,-4 2-17-1,-6 2-5-15,-6 4 10 0,-4 4-4 0,-4 8-5 16,-19 8 4-16,-8 8-18 31,0 2-31-31,-3 29-14 0,5 16 0 0,7 9 38 16,4 4 7-1,11-4 40-15,7-1 21 0,0-11-15 16,7-9-9-16,15-6-13 31,5-11-23-31,2-6 11 0,3-12-12 0,3 0 0 16,-2-14-12-16,2-24-22 31,-3-15-51-31,1-45-183 0,-8 10-138 0,-7 4 2 0</inkml:trace>
  <inkml:trace contextRef="#ctx0" brushRef="#br0" timeOffset="149436.54">22660 4610 108 0,'0'0'498'15,"0"0"-192"1,0 0-143-16,0 0-50 0,0 0-26 15,0 122 14-15,13-56-22 16,5 9-1 0,1 5-23-16,0 6 8 0,1-2-19 15,-2 0 7-15,-2-6 6 16,-3-4-12-1,-2-11 3-15,-4-7-5 0,-4-8-11 0,-3-10 0 16,0-5 2 0,0-10 7-16,-5-4-4 0,-14-8-23 15,-5-2-14-15,-27-9-104 31,4-6-139-31,-2-15-353 0</inkml:trace>
  <inkml:trace contextRef="#ctx0" brushRef="#br0" timeOffset="150143.58">22504 5143 532 0,'0'0'585'0,"0"0"-511"0,0 0-33 16,0 0 24-1,0 0-6-15,118-42-19 0,-76 27-22 16,4 0-6-16,-5-3-5 0,1 1 6 31,-6 4-7-31,-7 5-5 0,-4 8-1 0,-5 0 0 16,-7 4 10-16,-7 16 55 31,0 4 5-31,-6-2-29 0,0-2-14 0,0-6-13 15,0-10-14 1,0-4-35-16,0-1-79 16,0-24 5-16,-6-11-114 0,-2-6-69 31,1-4-202-31,3 0 308 0,4 10 186 0,0 9 40 15,0 14 78 1,2 10 73-16,9 3 28 0,3 19 5 16,-1 9-78-16,3 4-44 0,-3 0-17 31,3-5-23-31,-3-6-44 0,2-9-18 0,1-10 0 15,2-2-37 1,0-6-21-16,0-14 10 0,-1-6 7 16,1-1 9-16,3 2 15 31,0 0 7-31,2 1-2 0,-1 4 12 0,2-1 0 31,1-3 5-31,-3-1 24 0,-1-2 7 0,-2-2-16 16,-3-1 2-16,-5-2-16 31,-4 4 4-31,-2 5 1 15,-5 2-1-15,0 9-4 0,-3 8-5 0,-12 4-1 32,-4 16-24-32,0 19 10 0,-1 12 14 0,2 7 31 0,4-2 16 15,10-5 41 16,4-10 16-31,0-6-29 0,4-12-41 0,15-4-17 0,2-8-5 16,6-3-12 15,2-4 0-31,4 0 0 0,-1 0-46 0,3-9-104 0,-8-1-168 16,-9 0-360-1</inkml:trace>
  <inkml:trace contextRef="#ctx0" brushRef="#br0" timeOffset="151537.66">22390 6128 899 0,'0'0'335'0,"0"0"-204"0,0 0 1 16,-44 158 34 15,35-85-34-31,6 0-45 0,3-7-40 0,0-11-2 0,12-16-10 16,5-12-34-1,8-12 8-15,2-8-7 0,0-7-2 16,2 0 0-16,-1-5-18 15,0-16-21-15,-7-9-29 16,-2-4-30-16,-11-6-61 16,-6 0-24-1,-2 4 16-15,-4 8 44 0,-13 7 78 16,-4 9 45-16,5 6 65 31,3 5 92-31,9 1 45 0,1-3-65 0,3 2-82 16,0-3-55-16,5-7-7 31,12-5 6-31,6-5 1 0,0 1 1 0,-3-1 6 0,-3 5-6 15,-3 4 7 17,-5 4-8-32,-5 8 0 0,-3 0 0 0,2 13 0 0,0 16 27 31,-1 11-3-31,0 3 8 15,5-2 2-15,0-6-33 0,4-13-1 0,2-7-10 32,3-10-56-32,2-5-51 0,-3 0-75 0,3-16-27 15,-5-9-41-15,-1-2-20 31,-4 0 98-31,-3 5 100 0,-1 6 82 0,-2 6 73 0,0 8 60 16,3 2 1 15,2 0-10-31,2 0 4 0,2 9-30 0,5-6-53 0,1 0-25 16,3-3-10 15,1 0 2-31,2-15-12 0,0-6-30 0,2 1-60 0,-1-3-52 16,-2 3-31 15,1 2 52-31,-5 5 57 0,-3 6 40 0,-3 3 19 0,-6 2 5 15,-2 2 42 1,-1-1-12-16,-3-2 31 0,0-5-6 16,2-6 7-16,0-5 11 31,0-6-44-31,0-3-6 0,0 4-14 0,-2 6 0 0,0 8-8 15,0 6 36 17,0 4 83-32,0 0 0 0,0 11-62 0,0 3-29 0,0 1 8 15,0-3-21 16,0-3-16-31,6-3-2 0,4-1-12 0,1-4 12 0,5-1-27 16,-1 0 7-16,4-4-7 31,-4-13 8-31,3-7-27 0,-5-7 7 0,-3-2 4 16,-4-6 2-1,-6-1 21-15,0 2 5 0,-3 4 0 0,-12 2 9 16,0 8 9-16,1 6 27 47,5 13 83-47,7 5 29 0,2 7-58 0,0 25-66 0,0 12-6 0,13 12 46 15,5 5-15 17,5 1-27-32,-1-2-6 0,2-6-16 0,7 10-26 15,-6-16-152-15,-7-10-386 0</inkml:trace>
  <inkml:trace contextRef="#ctx0" brushRef="#br0" timeOffset="151957.69">22625 7258 791 0,'0'0'389'16,"0"0"-293"-1,0 0-56-15,0 0-5 0,0 0 0 0,95-120-12 16,-70 91-1 15,-6 2-22-31,-3 6-41 0,-5 10-69 0,-9 5-29 16,-2 6 54-16,0 0 70 0,-6 12 15 15,-9 12 9 1,1 5 82-16,5 4 31 0,3 3 11 16,6 3-23-1,0-1-30-15,0 2 5 0,13 1-14 16,7 1-36-16,0-3-32 47,1-3-3-47,9 10-135 0,-7-10-202 0,-6-11-516 0</inkml:trace>
  <inkml:trace contextRef="#ctx0" brushRef="#br0" timeOffset="152277.7">22932 7359 430 0,'0'0'617'0,"0"0"-542"16,0 0 41-16,0 0 53 15,0 0-53-15,0 0-53 31,0 0-35-31,80-101-8 0,-69 84-8 0,-4 1-12 16,-3 4-9-16,-4 6-32 16,0 2 40-16,-11 4-8 15,-9 0-78-15,-5 1 36 16,6 16 50-1,1 4 1-15,7 4 9 0,5 0 19 0,6 7-1 16,0-3-2 0,10 4 3-16,10 3-17 0,2-5-2 15,5-3-9-15,0-6 0 31,0-6-71-31,6-16-116 0,-6 0-134 0,-5-13-171 16</inkml:trace>
  <inkml:trace contextRef="#ctx0" brushRef="#br0" timeOffset="152485.72">23175 7153 61 0,'0'0'606'0,"0"0"-386"0,0 0-14 0,0 0-106 31,0 0-33-31,0 0 18 0,-23 105-25 0,23-88-60 16,18-11-5-16,3-4-24 0,5-2 15 31,0 0-2-31,0 0 13 0,-5-2 3 0,-3 2 0 16,-7 0 0-1,-3 11 2-15,-8 14 18 0,0 7 5 16,0 4-25-16,-27 8-39 15,4-10-180 1,-1-8-362-16</inkml:trace>
  <inkml:trace contextRef="#ctx0" brushRef="#br0" timeOffset="152662.73">23298 7299 530 0,'0'0'245'0,"0"0"-45"32,0 0-64-32,0 0-78 0,0 0-28 0,139-77-30 15,-110 55-45 1,-2-18-162-16,-4 7-116 0,-12-2-64 0</inkml:trace>
  <inkml:trace contextRef="#ctx0" brushRef="#br0" timeOffset="152843.74">23411 6999 347 0,'0'0'267'0,"0"0"-139"0,0 0-6 0,0 0 15 16,-5 107-3-16,19-72-32 31,3-4-42-31,4 0-7 0,-2-5-13 0,-1-4 4 16,1-4-27-16,-2-6-5 31,-1-7-3-31,-2 0-7 0,3-5-2 0,3-8-37 0,-4-12-133 16,-5-7-437 15</inkml:trace>
  <inkml:trace contextRef="#ctx0" brushRef="#br0" timeOffset="153284.76">22803 8486 1119 0,'0'0'284'0,"0"0"-223"0,0 0-39 0,0 0 63 15,0 0-19 16,22 128-41-31,-18-96-25 0,3-7-6 0,-2-5-98 0,-5-17-145 16,0-3-156 0,0 0-289-16</inkml:trace>
  <inkml:trace contextRef="#ctx0" brushRef="#br0" timeOffset="153607.78">22817 8303 626 0,'0'0'208'0,"0"0"-195"0,0 0 63 0,0 0 96 0,0 0-10 16,0 0-57-16,0 0-28 15,122 89-29-15,-104-63-12 16,-3-2-11-16,-4-3-18 16,-2-4-7 15,-4-4-30-31,-1-9-26 0,-4-4-21 0,2 0-10 0,-2 0-41 15,2-19 50-15,3 1 62 32,-1 0 16-32,3 4-1 0,2 8-2 0,0 6-30 15,-1 0 33-15,3 0 64 31,3 16-1-31,-2 0-41 0,1 2-22 0,-3-2-179 16,0-7-326 15</inkml:trace>
  <inkml:trace contextRef="#ctx0" brushRef="#br0" timeOffset="153819.79">23163 8289 689 0,'0'0'300'0,"0"0"-226"0,0 0 49 16,0 0 83-16,0 0-67 31,48 141-40-31,-33-78-16 0,5 6 3 0,-2 7-21 16,2 3-21-16,-2-5-25 15,-1-10-6-15,1-14-13 16,-2-16-82-16,-5-26-116 0,-2-8-139 31,-7-2-384-31</inkml:trace>
  <inkml:trace contextRef="#ctx0" brushRef="#br0" timeOffset="154062.81">23213 8410 333 0,'0'0'71'15,"0"0"-33"1,0 0 48-16,0 0 40 0,0 0-8 15,0 0-27-15,0 0-17 32,116 10 54-32,-108 27 27 0,-3 10-69 0,-5 5-37 0,0 2-40 15,0-6-9 1,0-12-199-16,-9-12-203 0,-1-17-243 15</inkml:trace>
  <inkml:trace contextRef="#ctx0" brushRef="#br0" timeOffset="154334.82">23395 8310 807 0,'0'0'183'16,"0"0"-118"15,0 0 84-31,0 0-21 0,0 0-44 0,0 0-41 0,74 118-31 16,-56-104-12-1,1-6-8-15,0-8-80 16,-7 0-27-16,2-1-41 0,-5-18 52 0,-5 1-26 31,1-4 14-31,0 4 41 0,-3 2 38 0,2 3 37 16,1 8 1-16,-1 3 1 31,5 2 44-15,0 0 40-16,2 0-12 0,2 4-39 0,1-1-35 0,-1-3-70 31,-2 0-172-31,-6 0-152 0</inkml:trace>
  <inkml:trace contextRef="#ctx0" brushRef="#br0" timeOffset="154471.83">23712 8282 682 0,'0'0'192'0,"0"0"-72"0,0 0 26 16,0 0-71 15,0 0-20-31,129-119-23 0,-100 81-32 0,6-16-101 0,-10 9-203 16,-7 10-289-1</inkml:trace>
  <inkml:trace contextRef="#ctx0" brushRef="#br0" timeOffset="154691.84">23751 7943 508 0,'0'0'233'0,"0"0"-151"0,0 0 39 0,0 0 50 15,41 112-39 1,-19-72-57 0,2-3-1-16,1 0 7 0,-4-7-5 0,-2-5-11 15,-1-10-27 1,-3-7-13-16,1-6-12 15,2-2-12-15,-1-7-1 0,2-42-97 32,-6 3-175-32,-4-2-416 0</inkml:trace>
  <inkml:trace contextRef="#ctx0" brushRef="#br0" timeOffset="156603.95">23894 8256 485 0,'0'0'598'16,"0"0"-549"-16,0 0-3 15,0 0 143-15,0 0-15 16,58-137-36-16,-35 54-46 16,-1-32-3-1,2-42 15-15,-3-24-9 0,-8-9-17 16,-11-3-16-1,-2 4-19-15,-7-6-4 0,-24-4-22 16,-9 4-2 15,-9 11-3-31,-3 12 1 0,-3 11-13 0,-1 9-24 0,-2 12-7 0,-4 11 2 16,8 25-19 15,8 24 9-31,11 19-11 0,3 11 19 0,1-4-3 0,2 0 18 16,0-4 10-16,7 6 6 31,6 6-10-31,0 3 1 0,6 2-5 15,0 4 6-15,4 3-12 0,-1 6-1 32,5 6 14-32,0 6-5 0,2 6 12 0,-2 4 1 15,2 2-1-15,0 2 0 31,0-4-1-31,0-4-7 0,0-6 7 0,0-4-5 16,0-8-23 0,0-7 1-16,0 0-16 0,0-4-7 0,0 3 6 15,0 5 15-15,0 3 13 31,0 3 5-31,0 5-1 16,0 1 9-16,-3 0 3 0,-2-1 2 31,1 0-1-31,-5-4 1 0,-2 0 9 0,-2-5 4 0,-3 2-2 16,2-3 4 15,-1 3 3-31,4 5 6 0,2 7-6 0,5 4 31 0,2 9 21 16,-1 1-25 15,3 1-26-31,0 0-4 0,0 0-10 0,0 0-6 0,0-4-1 0,-2-2 0 31,-2-6 1-31,-4-5 0 0,0-4 1 16,-1-2 10-16,-4 0-11 0,4 0 2 31,0 3 0-31,-1 4 4 0,4 2-6 0,2 6 0 15,-1-1 0-15,3 6 1 32,0 2-1-32,2-2 1 0,-2 3 9 0,2 0-3 15,-2 0 4-15,0 0 18 31,-4 16 28-31,-2 18-16 0,-5 19-41 0,-3 14 1 16,0 10-1-16,0-5 0 31,6-12 7-31,1-14 4 0,2-16-10 0,4-11-1 0,3-12 2 16,0-7-2 15,0 0-1-31,0-2-15 0,0-20-6 0,0-14 16 0,7-11 5 16,5-6-8-1,3-1-7 1,5 8 0-16,0 6 1 0,4 9-1 0,3 7 3 15,2 8-1 17,4 5 2-32,1 2 11 0,4 9 1 0,2 0 0 0,10 60 0 15,-13-4-193 16,-15 6-784-31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1:30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5116 4676 618 0,'0'0'362'0,"0"0"-177"0,0 0-14 31,0 0 32-31,0 0 9 0,0 0-32 0,-129-82-47 16,104 80-42-1,0 2-16-15,-3 8-7 0,-8 24-56 16,-6 32-12 0,2 6-18-16,4 9-1 0,10-3 7 15,14-26 6-15,8-8-2 16,4-16-38-1,0-12-46-15,16-6 25 0,5-2 7 16,8-4 10-16,0-2 9 16,5 0 15-1,-3 0 24-15,-2 2-5 0,-4 6 7 0,-5 4 0 16,-7 6 1 15,-7 8 5-31,-3 8 6 0,-3 6 0 0,0 3 4 0,-9-2-6 31,-6 0-4-31,-1-9-6 0,1-8-92 16,1-10-181-16,5-9-283 0</inkml:trace>
  <inkml:trace contextRef="#ctx0" brushRef="#br0" timeOffset="231.01">5097 4768 484 0,'0'0'591'0,"0"0"-457"15,0 0-69-15,0 0 31 16,17 105 23-16,-3-43-35 15,1 6-43 1,3 4-22-16,-1-6-13 0,2-5 0 16,-4-7-6-16,3-12-16 31,0-2-108-31,-7-12-147 0,-2-10-292 0</inkml:trace>
  <inkml:trace contextRef="#ctx0" brushRef="#br0" timeOffset="514.02">5085 4696 719 0,'0'0'229'0,"0"0"-42"32,0 0 0-32,0 0-12 0,0 0-57 0,0 0-51 15,121-37-33-15,-93 31-20 16,-1-1-14-16,6 7-48 15,-6 0-186-15,-10 13-317 0</inkml:trace>
  <inkml:trace contextRef="#ctx0" brushRef="#br0" timeOffset="724.04">5194 5025 814 0,'0'0'226'0,"0"0"-148"16,0 0 65-16,0 0 1 16,0 0-32-16,0 0-44 15,0 0-29-15,100-46-21 0,-73 30-10 16,0 0-8-1,6 1-58-15,-4 4-161 16,-9 7-350-16</inkml:trace>
  <inkml:trace contextRef="#ctx0" brushRef="#br0" timeOffset="1051.06">5303 5272 532 0,'0'0'509'0,"0"0"-360"0,0 0-2 0,0 0 25 16,0 0-42-1,0 0-72 1,0 0-17-16,31 0 10 0,-10-5 18 0,5-6-9 16,3-3-31-1,3-5-8-15,1-1-21 0,9-2-6 16,-9 4-227-16,-8 4-490 31</inkml:trace>
  <inkml:trace contextRef="#ctx0" brushRef="#br0" timeOffset="4499.25">8893 5849 689 0,'0'0'253'16,"0"0"-193"-1,0 0-3-15,0 0 109 0,0 0-9 16,0 0-57-1,2 100-19-15,-2-71-23 0,0 0-8 16,0 2-15 0,0 3 7-16,-11 3-4 0,-7 4-1 15,-7 5-10-15,-6 2-6 16,-4 2 2-16,-7 0-11 15,-3-3 12-15,-4-7-4 32,-7-3 29-32,-6 0-1 0,-30 6-22 0,-30 10-26 15,-30 5-4-15,9-4 4 31,25-15 0-31,36-13 10 0,16-8-4 0,-11-1 6 0,-14 8-5 16,-11-2 6 0,-3 6 3-16,-22 7-15 15,-25 18 8-15,-21 13-9 0,-10 3-50 31,19-10 50-31,20-20 15 0,35-19-5 0,22-8 18 16,-17-3 16-16,-25-2-14 31,-23 2-30-31,-24 6-62 0,7 2-34 0,15 0 42 16,0-2 34 15,-8 0-2-31,-10-4 21 0,-11-2-1 0,-4-4 1 0,0-4-24 0,9-2 14 31,9 0 10-31,3 0-15 0,8 0 15 0,11 0 0 16,7 0-7-16,1 0 8 31,4-4 0-15,2-4-8-16,14-1-28 0,30-2 34 0,20-1 1 0,12-2-8 31,0-4 8-31,-3-7-1 0,-2-4 1 0,15-5-1 15,11-9 1-15,9-2-14 32,14-12-2-32,11-9 1 0,2-4 5 0,11-6 10 0,24 0-20 46,17 3 18-46,12 5 2 0,15 4-6 32,27-4 7-32,36-14-1 0,40-18 0 0,14-11 1 0,-1 7 8 0,-8 7-8 0,-12 17 0 15,3 4 0-15,5 4 1 31,6-2-1-31,13 1 0 0,6 1 0 0,6 4-1 16,2 10 1-16,-2 5-6 31,2 6 5-31,2 7 1 0,0 3 0 0,1 6 0 16,-5 5-3-16,-11 6 2 31,-17 4 1-31,-19 14 0 0,-16 2 0 0,-11 0 0 0,-32 14 0 16,-27 5 9 15,-23 2-9-31,-14 2-15 0,3 9 15 0,0 4-7 0,-2 7 5 15,-12-1 1 17,-8-2 1-32,-10-4 6 0,-9-2-6 0,-2-5 18 0,-4-4 1 15,0 0-2 16,0-4-1-31,0 3-5 0,-8 3-9 0,4 1 4 0,4 3-6 16,0 0-6 0,0 1-20-16,0 10-34 0,0-6-179 15,0-12-549-15</inkml:trace>
  <inkml:trace contextRef="#ctx0" brushRef="#br0" timeOffset="7581.43">5682 8831 146 0,'0'0'242'15,"0"0"-147"1,0 0-56-16,0 0 78 0,0 0 48 16,0 0-35-16,0 0-39 15,0 0-12-15,0 0 34 16,0 0 12-16,0 0-32 15,0 0-37 1,0 4-27-16,0 10-4 0,-7 12 4 16,-2 12-1-1,-6 12-6-15,-5 5-3 0,-9 2-3 16,-9 1 22-1,-7-1-18 1,-10-4 5-16,-7-6 27 0,-10-7-11 0,-10-7-10 0,-25-11 38 31,-39-8-10-31,-41-9-59 16,-17-5-23-16,7-1 17 0,17-24 6 0,24-4-8 31,6-8-28-31,6-1-32 0,7 0 22 0,27 6 44 16,23 4-8 15,20 6-25-31,9 1 23 0,-6-5 11 0,-3-3-22 15,-5-6 12-15,8 4 11 0,10-2 7 32,8 5 3-32,10 3-1 0,9 6 8 0,9 1-17 15,9 4-1-15,9-6-12 47,0-9 6-47,23-15-19 0,39-30 4 0,40-33 7 0,48-24 4 0,28-1 9 0,18 23 2 47,11 35 4-47,-1 34-3 0,8 26 5 0,6 14-5 0,-13 21-1 0,-20 16-1 15,-42 1 1 1,-43-4 0-16,-30-9 0 16,-12-2 1-16,7 8-1 0,0 2-26 31,1 6 14-31,-16-3 12 0,-17-4 42 15,-10-2 8-15,-14-3 16 0,-9 3 20 32,-2 3 12-32,-4 14-31 0,-21 8-36 0,-6 14-30 0,0 5-1 15,0 4-88 16,-1 17-148-31,11-23-122 0,3-19-378 16</inkml:trace>
  <inkml:trace contextRef="#ctx0" brushRef="#br0" timeOffset="8898.5">6103 10196 664 0,'0'0'215'0,"0"0"-102"0,0 0 2 0,0 0 5 32,-100 109-21-32,56-61-9 0,-10 4-26 0,-6 2 3 15,-11 2-8 1,-8-3-2-16,-10-3-6 0,-25 6 13 15,-36 10 2 1,-47 14-66-16,-21 4-9 0,-3-6-7 16,18-19 16-16,30-25 0 31,13-18-21-31,15-16 3 0,10-2 18 0,8-30 1 31,21-4-1-31,19-3-22 0,20 1-24 0,5-2 6 0,-9-10-11 16,-10-5-19-1,-10-8-18 1,4 3-25-16,-2 10 31 0,7 3 26 0,1 11 17 15,11 5 38-15,11 2-7 32,12 5-7-32,14 6 7 0,13 2 2 0,15 3-20 15,5-6-10 16,20-3 14-31,32-2 3 0,37-8 19 0,42 4 0 0,32 3 15 16,13 3 5 0,-5 4-7-16,-15-4-12 15,-9-7 5-15,5-10-3 0,-1-3 1 16,3-4-2 15,6 1 8-31,10 5-9 16,3 11-1-16,-3 12 11 0,-10 16-2 0,-37 1-9 15,-28 0 0 1,-26 12 0-16,-11 2 0 0,10 2 0 0,1 4 30 0,4 0 42 31,-13 2-21-31,-13-1-23 0,-9 2 25 0,-11 4-5 16,-10 4 9-16,-5 11-6 31,-8 10 1-31,-4 12-52 0,0 31-73 0,-16-15-210 15,-5-12-514-15</inkml:trace>
  <inkml:trace contextRef="#ctx0" brushRef="#br0" timeOffset="11198.64">8392 13136 146 0,'0'0'111'16,"0"0"7"-16,0 0 22 31,0 0-19-31,0 0-1 0,0 0-23 0,0 0-9 31,93 30 15-31,-84 2 11 0,-5 14-5 0,-4 19-33 16,0 23-13-1,-29 30 30-15,-29 22-2 0,-24 5-24 16,-7-24-19-16,-35-8 14 31,-19-19-21-31,-16-11-17 0,-32-1-6 0,-1-26-12 16,-15-15-6-16,-9-13-8 31,-18-12-3-31,-18-9-6 0,-2-7-1 0,2 0-26 0,16-11 33 16,27-11-24-16,22-4 23 31,24-9-4-31,18-7 0 0,10-4 16 0,7-4 0 15,21 6 0-15,16 10 11 32,22 5 0-32,2 7-10 0,-9 1-1 0,-13-1-1 15,-11 1-69-15,4 12 10 31,3 6 15-31,1 3 26 0,5 0-5 0,4 11 24 16,4 4 0-16,7-1 0 31,3-1 15-31,7-4-13 0,6-3 23 0,5-1-6 16,6-4-18-16,5-1 9 31,5 0-3-31,4 0-6 0,8-4 0 0,8-1-1 0,3-2 0 16,10 2 0-16,2-4-26 31,0-6-3-31,25-14 23 0,21-11 6 0,37-26 1 15,47-26-1-15,55-28 1 32,34-11 4-32,13 5-4 0,13 8 0 0,1 15-1 15,5 5 0 16,3 6 1-31,-7 11-3 0,-12 13 3 0,-4 17-1 0,-1 12 0 16,1 9 0 0,-12 6-5-16,-14 7-9 0,-21 2 14 0,-21 7 7 15,-12 4-7-15,-29 4 16 31,-25 0-14-31,-25 0 12 0,-8 0-13 0,11 2 0 16,10 12 1-16,11 8-1 31,-5 4-1-31,-6 10 1 0,-7 4-1 16,-6 7 1-16,-14 3 15 0,-8-2 18 31,-7 2 8-31,-7-2-3 16,-5 0-1-16,-6 0-10 0,-6 3-9 0,-3 0-10 31,-5 3-7-31,-9 1 17 0,-2-4-19 15,-29-2-103-15,-13-15-220 0,-14-18-787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1:57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10936 6892 55 0,'0'0'330'15,"0"0"-236"1,0 0-94-16,0 0-25 0,-5 4 25 15,16-10 33 1,7-11 65-16,1 3-30 0,0-2-27 0,-3 5-5 16,-5 2 6-1,-2 5 14-15,-7 2 32 0,-2 2 100 16,0 0 31-16,-7 8-18 15,-14 14-129-15,-8 11-45 16,-8 4 26-16,-3 7-10 16,-2 5-19-1,-9 1-14-15,-5-1 3 0,-9-1-3 16,-10-2-1-16,-26 4-3 31,-28 0 3-31,-33-2-3 0,-19-6-5 0,0-11 12 16,6-16-11 15,16-15 12-31,5 0-14 0,6-15-8 0,1-20-10 0,-3-5 2 15,3-8-13 1,0-2 10-16,5-2 4 0,-3 0 14 0,7-1 1 16,1 8 1-16,8 0 6 31,27 8-7-31,22 10 13 0,22 4 15 0,16 2-9 15,-4-8 7-15,2-4-14 32,2-9-9-32,11-5-2 0,9 1-2 15,13 0-9-15,9 0-4 0,7-6 13 32,53-19-18-32,62-31 10 0,74-12-3 0,33 10 11 15,14 30-7 1,-15 36 7-1,-28 25-11-15,3 12 2 0,5 1 1 0,0-3 9 0,0 2 1 32,-5-4 0-32,-14 1 7 15,-18 4-7-15,-17 0-1 0,-16 13 20 0,-8 15 5 31,-23 2 1-31,-23 2 5 0,-22-4 4 0,-6 4-3 16,4 6-7-16,3 4-3 31,-1 1-20-31,-12-1 5 0,-11-4 9 16,-10 0-4-16,-8 1-2 0,-13 8 4 31,-8 9 1-31,0 12-15 16,-27 9-54-16,-39 36-127 0,6-19-199 0,-5-17-657 31</inkml:trace>
  <inkml:trace contextRef="#ctx0" brushRef="#br0" timeOffset="2435.13">6790 9160 163 0,'0'0'234'0,"0"0"-94"16,0 0 10-16,0 0-33 15,-54 102-6-15,29-64-13 0,-1 6-14 16,-10 5-6-16,-4 1-7 15,-11 4 29-15,-10 4-26 16,-8 2-29-16,-7 0-14 31,-3 2-2-31,-6-3-2 0,0-4-11 0,-4-5-7 16,-3-1 6 15,-3-3-1-31,-3-4-12 0,-4-4 18 0,-2-4 6 0,4-6 36 31,0-6-13-31,-17-4 11 0,-19-3-54 0,-28-8-6 16,-2-3-2-16,10-4-12 31,34 0 7-31,36 0-13 0,-14 0-4 0,-22 0 8 16,-23 4 16-16,-11 14-4 0,14 9 5 31,36-5-2-31,25-3 2 0,11-4-1 15,3 0 0-15,-10-5-20 0,-31 3-15 32,0-1-5-32,-4-6 7 0,4-2 11 15,18-4 9-15,-7 0-4 0,11 0 5 31,8-1 2-31,5-12 9 0,5 1-5 0,9-2-7 16,1-2 6-16,4-3 6 31,7-4-5-31,5-4 5 16,4-6 0-16,5-7-6 0,1-5 6 31,8-7-1-31,3-4 1 0,8-5-6 16,9-2 4-16,4 1-3 0,0-5 0 0,7 3 6 0,13 0 0 31,6-2-9-31,9 2 8 15,8 0-8-15,9 2 8 0,15-1-7 0,14 2 1 47,33-4-6-47,40-8 12 0,47-3 0 0,11 2 0 0,-10 4 1 0,-15 8 1 16,-25 7 6-1,8 5-7-15,-1 11 0 0,-1 9 0 16,-6 10 0-16,-6 9 1 31,-7 11 0-31,-3 0-1 0,-24 0-1 0,-26 6 0 0,-25 2 1 16,-11-1 1 15,9-2-1-31,7 1 0 0,11 2 0 0,-5-4-8 0,-1 2 6 16,-1 0 2 15,-7 2 7-31,-2 3-6 0,-6 0-1 0,-5 2 1 0,-8-1-1 15,-3 2 1-15,-7 3 0 32,-4 0-1-32,-3 1 0 0,-4 2 0 0,-2 0 0 15,0 2 0 16,0 2 1-31,0-1 0 0,3-2 0 0,-1-1-1 0,-2-4 0 16,2-2 1 15,-4-2-1-31,-5-1 1 0,-4 1-1 0,-18 7-60 0,0 1-215 0,-13 3-732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2:12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6823 5559 599 0,'0'0'400'0,"0"0"-206"32,0 0-39-32,0 0 30 0,0 0-14 0,0 0-33 15,-114-35-43 1,90 35-29-16,-1 6-17 0,3 18-6 15,0 13-28 1,1 4-15-16,6 8-10 0,7-3 9 16,8-6-8-16,0-9-3 15,2-8-13 1,13-9-6-16,5-4-16 0,2-4 0 0,0-2 17 31,5-4 8-31,0 2-4 0,2-2 11 0,0 2 7 16,-4 4-4-1,-4 2 2-15,-4 8-9 0,-7 8 19 16,-3 8 11 15,-7 7 14-31,0 5 23 0,-2-3-24 0,-11 0-9 0,-3-11-4 16,0-6-11 15,0-12-96-31,-1-12-106 0,3-10-109 0,3-14-419 0</inkml:trace>
  <inkml:trace contextRef="#ctx0" brushRef="#br0" timeOffset="206.01">6790 5604 510 0,'0'0'285'15,"0"0"-138"-15,0 0-44 16,0 0 135-16,0 0-37 16,0 0-56-16,86 143-37 15,-68-89-1 1,-3 2-34-16,-1-2-41 0,-3-6-14 15,-1-5-11-15,-4-11-7 0,-2-6-92 32,1-14-129-32,-5-5-262 0,0-7-419 0</inkml:trace>
  <inkml:trace contextRef="#ctx0" brushRef="#br0" timeOffset="456.02">6876 5578 712 0,'0'0'235'0,"0"0"-199"16,0 0 118 0,0 0 21-16,0 0-23 0,0 0-51 15,0 0-45-15,132-10-8 31,-108 8-26-31,1-3-7 0,-5 3-15 0,-3 2-56 0,-5 0-173 16,-8 0-345 0</inkml:trace>
  <inkml:trace contextRef="#ctx0" brushRef="#br0" timeOffset="679.03">6946 5821 705 0,'0'0'319'0,"0"0"-245"31,0 0 71-31,0 0 17 0,0 0-18 0,0 0-67 16,115-26-45-16,-84 15-6 31,0-2-17-31,-2 5 3 0,-4 2-12 15,-2 6-115-15,-8 0-144 0,-6 8-238 32,-7 8-172-32</inkml:trace>
  <inkml:trace contextRef="#ctx0" brushRef="#br0" timeOffset="872.04">7063 6078 599 0,'0'0'252'0,"0"0"-135"16,0 0 85-1,0 0-5-15,0 0-21 0,0 0-82 0,120-36-15 16,-88 23-26 15,-1 4-23-31,0-1-11 0,-3 2-1 0,9-1-18 0,-8 5-108 31,-11 4-278-31</inkml:trace>
  <inkml:trace contextRef="#ctx0" brushRef="#br0" timeOffset="2063.11">7490 5905 529 0,'0'0'700'16,"0"0"-567"-1,0 0-132-15,0 0 51 0,0 0 62 16,153-20-8 0,-93 4-46-16,2 2-25 0,0 0-15 15,1 1-8-15,-5 0-12 16,-2 5-6-16,2-4-135 0,-12 3-189 15,-15 4-438-15</inkml:trace>
  <inkml:trace contextRef="#ctx0" brushRef="#br0" timeOffset="2308.13">7881 5722 801 0,'0'0'267'16,"0"0"-190"-16,0 0 16 31,0 0 5-31,0 0-11 0,116-41 0 0,-72 41-27 0,-1 0 4 15,-3 0 4 1,-7 11 5-16,-10 4-11 0,-8 0 30 16,-13 10 12-1,-2 6-4 1,-4 6-48-16,-21 9-52 0,-23 24-86 0,3-13-207 15,5-11-479-15</inkml:trace>
  <inkml:trace contextRef="#ctx0" brushRef="#br0" timeOffset="2790.15">8685 5568 871 0,'0'0'316'16,"0"0"-201"0,-15 124 21-16,8-49 23 0,0 5-57 15,1-4-37-15,4-10-41 31,0-13-13-31,-1-20-11 0,3-16-30 0,0-17-86 16,0-31-173 0,0-16-32-16,0-10-45 0</inkml:trace>
  <inkml:trace contextRef="#ctx0" brushRef="#br0" timeOffset="2980.17">8643 5482 380 0,'0'0'264'0,"0"0"-169"16,0 0 9-1,0 0 93-15,0 0-6 0,0 0-46 16,0 0-7-16,121 115-25 31,-100-85-27-31,0 0-35 0,-3-1-19 0,-5 2-16 16,-2-1-16-16,-8-4-45 31,-3 10-140-31,-12-9-176 0,-10-4-373 0</inkml:trace>
  <inkml:trace contextRef="#ctx0" brushRef="#br0" timeOffset="3265.18">8648 5836 735 0,'0'0'173'16,"0"0"-93"-16,0 0 27 0,0 0-39 15,100-123-36 1,-63 89-3 0,4 2-28-16,-5 5 15 0,-3 7-15 0,-4 6-1 15,-4 10-8 1,-6 4 8-16,-1 6 14 0,-5 26 40 15,-3 19 63-15,-4 17 10 16,-3 10-23 0,-3 6-31-16,2 0-8 0,2-8-8 15,5-11-25-15,2-11-20 31,2-14-12-31,1-12 0 0,-1-10-60 16,-2-18-114-16,-3 0-187 0,-6-19-454 31</inkml:trace>
  <inkml:trace contextRef="#ctx0" brushRef="#br0" timeOffset="3557.2">8960 5668 25 0,'0'0'337'15,"0"0"-236"1,0 0-34-16,0 0 5 0,0 0 4 16,0 0 12-16,0 0 31 31,100-82-31-31,-71 77 13 0,-3 1 26 0,1 4-1 0,-6 0-10 15,-4 0-1 1,-3 0 3-16,-5 11-11 0,-5 10 13 16,-4 5-3-16,0 7-11 31,-2 10-43-31,-19 1-34 0,-2 4-29 15,-4-6-44-15,2-6-138 32,0-22-105-32,5-10-248 0,9-4-381 0</inkml:trace>
  <inkml:trace contextRef="#ctx0" brushRef="#br0" timeOffset="3800.21">9278 5541 628 0,'0'0'388'0,"0"0"-243"0,0 0-19 0,14 119 96 16,-6-58-49 0,3 9-75-16,1 6-46 0,-1 2 4 0,3-6 3 15,-4-11-23-15,3-11-21 31,-3-17-15-31,1-10-1 0,-9-15-123 0,0-8-189 16,-2 0-521 0</inkml:trace>
  <inkml:trace contextRef="#ctx0" brushRef="#br0" timeOffset="4037.23">9283 5459 667 0,'0'0'205'0,"0"0"-2"15,0 0-12 1,0 0-3-16,144 23-35 16,-113-5-61-1,-4 4-15-15,-4 0 0 0,-10 2 26 0,-9 5 2 16,-4 6 3-1,-9 10-46-15,-22 5-27 0,-6 2-35 16,-24 5-133-16,10-14-236 31,7-15-619-31</inkml:trace>
  <inkml:trace contextRef="#ctx0" brushRef="#br0" timeOffset="4641.26">9635 5941 765 0,'0'0'557'0,"0"0"-506"0,0 0 42 15,124-22 52 1,-63 4-9-16,5-2-27 0,3-2-47 16,-1-1-34-16,-4 4-3 15,-6 0-11 1,-7 5-9-16,-8 1-5 0,-8 1-104 15,-3 1-124-15,-15 4-180 16,-8 0-387-16</inkml:trace>
  <inkml:trace contextRef="#ctx0" brushRef="#br0" timeOffset="4885.27">10134 5654 705 0,'0'0'289'15,"0"0"-199"-15,0 0 62 16,0 0-22-16,116-6-2 15,-79 6-31-15,-3 0-31 16,-5 0-24 0,-7 0-10-16,-7 6 16 0,-7 8 17 15,-8 7 17-15,0 11 51 0,-16 8-63 31,-11 6-70-31,-15 10-179 0,4-10-173 0,5-12-705 16</inkml:trace>
  <inkml:trace contextRef="#ctx0" brushRef="#br0" timeOffset="5583.31">10593 5692 965 0,'0'0'310'0,"0"0"-222"0,0 0 8 16,0 0 74-16,27 137-37 15,-15-88-70-15,2-8-33 0,4-8-22 16,-2-10-8-16,-1-6 0 31,-1-10-2-31,-3-7-7 0,0 0 2 0,-2-10 7 16,0-18 11-16,-1-10 11 15,0-10-22 1,-4-2-18-16,-2 0-2 0,0 6-2 16,0 11 3-16,1 10 10 0,-1 11 2 46,0 8-5-46,1 4 0 0,0 0 12 0,5 14 28 16,0 11 26-16,3 6-13 0,3 1-19 31,1-1-12-31,4-2-3 0,0-5-5 0,1-4-2 0,3-7-65 16,8-13-151 15,-8-3-320-31,-4-17-315 0</inkml:trace>
  <inkml:trace contextRef="#ctx0" brushRef="#br0" timeOffset="5861.33">11072 5532 702 0,'0'0'306'0,"0"0"-77"0,0 0-42 16,0 0-33-16,0 0-39 0,0 0-48 31,0 0-26-31,-54 110-30 0,63-95-5 0,11-5 7 15,0-2-13 17,5-2-3-32,-1-2-4 0,-1-3 6 0,-4 2 1 0,-1 0 0 15,1 2-1 1,-6 2 0-16,-3 4-5 0,0 3 6 15,-6 8 74-15,-4 5 11 32,0 2-5-32,0 6-45 0,-11 4-14 0,-4-3-21 0,-6 2-109 15,6-12-113 1,1-10-362-16</inkml:trace>
  <inkml:trace contextRef="#ctx0" brushRef="#br0" timeOffset="6637.37">11315 5717 502 0,'0'0'257'0,"0"0"-50"16,0 0-51 0,0 0-14-16,0 0-45 0,125-67-48 15,-104 45-21-15,0-2-7 31,-6-2-9-31,-8 2-2 0,-7 4 5 0,0 4 1 16,-14 8-2 0,-10 4-2-16,-2 4-12 0,-1 8-15 15,0 16 4-15,5 8-5 0,6 2 16 31,5 1 1-31,4-6 43 0,7 0 10 0,0-4-2 16,5-2 6 0,13-5-26-1,3-2-14-15,4-3-11 0,4-7-7 0,2-6-25 16,3 0-85-1,1-9-63 1,-1-19-42-16,0-11 15 0,-3-2 47 0,-4-1 52 16,-6 0 69-1,-5 6 25 1,-7 11 7-16,-7 9 81 0,-2 10 98 0,0 6 115 15,-6 0-123-15,-10 18-72 16,-2 14-31 0,0 13-21-16,1 5-15 0,5 4 15 31,8-6 4-31,4-6 29 0,0-11-37 0,12-10-24 0,9-9-6 15,6-7 2 1,0-5 4-16,2-3-3 16,0-25 7-16,-4-12-2 0,-4-13-21 31,-3-9-2-16,-7-6-24-15,-6-3-35 0,-5-4 2 0,0 1-17 32,-20 2 4-32,-5 3-23 0,-1 10-1 0,5 8 51 15,4 17 38-15,3 12 7 0,5 12 14 0,1 7 42 31,3 3 37-31,3 0-22 0,0 1-12 0,2 17-26 16,0 11-18-16,0 6 19 31,13 13 24-31,5 9-8 0,6 5 13 16,3 2 15-16,4 3-7 0,0-6-5 31,5-4-11-31,-3-11-24 0,4-9-14 0,-2-11-10 16,-2-9-7-16,1-11-40 15,-3-6-114 1,2-18-110-16,-6-10-136 0,-12-3-597 15</inkml:trace>
  <inkml:trace contextRef="#ctx0" brushRef="#br0" timeOffset="7372.42">11012 6017 347 0,'0'0'352'0,"0"0"-157"0,0 0-36 0,0 0 109 15,0 0-24 1,0 0-65-16,0 0-92 0,-23 29-2 15,3-6-4-15,-7 5 20 16,-2 9-18-16,-6 2-18 16,-7 8 3-16,-6 5-20 15,-2 0-18-15,-6 5-8 16,-4-2-13-16,4 0-1 15,2-10-1 1,9-3-5-16,10-13 4 0,9-5-6 0,11-8 2 16,3-6-1 15,5-4-1-31,5-3 0 0,2-2-10 0,0-1-70 0,0 0-89 15,0 0-89-15,0 0-140 16,0-10-568-16</inkml:trace>
  <inkml:trace contextRef="#ctx0" brushRef="#br0" timeOffset="7797.44">10348 6391 666 0,'0'0'346'0,"0"0"-126"16,0 0-20-16,0 0-24 16,0 0-29-1,0 0-54-15,0 0-44 0,-69 134-22 16,58-90-8-16,1-2 6 31,2-4-8-31,1-6-9 0,3-6-7 0,-1-8 11 0,0-1-3 16,2-7 5-1,0-2 4-15,1-5-2 16,0 1 16-16,2-2 9 0,0-2-11 31,0 3-24-31,0-3-6 0,4 0-31 0,21 0 16 16,8 0 15-16,11 0 0 15,26-20-16-15,-10-1-176 16,-12 3-398-16</inkml:trace>
  <inkml:trace contextRef="#ctx0" brushRef="#br0" timeOffset="8763.5">11546 5767 363 0,'0'0'240'0,"0"0"-89"0,0 0 41 15,0 0 24-15,0 136-26 31,0-86-29-31,-2 13-38 0,-9 21-12 0,-13 32-4 16,-14 42-10 0,-11 27-11-16,-7 9-36 0,-4 6-16 15,-1-15-8 1,1 5-4-1,0-12-11-15,7-12-1 0,8-20-9 0,7-15 5 16,9-33-6 0,9-23-30-16,5-23-19 15,3-13 21-15,3 4 11 0,-2-6-11 0,3 2-6 31,-2-15-14-31,4-11 1 0,0-8-19 0,-1-5-35 47,0-14-125-47,2-13-107 0,-2-3-242 0</inkml:trace>
  <inkml:trace contextRef="#ctx0" brushRef="#br0" timeOffset="9408.53">10778 7899 530 0,'0'0'234'16,"0"0"-171"-1,0 0 39-15,0 0 158 0,0 0-44 16,0 0-131-1,0 0-57 1,-7 55 5-16,3-23 18 0,0 14-16 0,0 15-17 16,4 11 1-16,0 29-6 15,0-5 9-15,0 5 16 16,0 0 11-16,4-19 10 31,0 3 7-31,0-13-9 0,0-14-17 0,-1-14-4 0,-3-10 7 16,2-7-4 15,-2-10-14-31,0-7-4 0,0-2-5 0,0-3-8 0,0-5-7 31,0 0 5-31,0 0 1 0,0 0 2 0,4 0 10 16,4 0-4-16,4-23-8 31,13-17 21-31,11-34-7 0,17-38-21 15,12-32-15-15,-5-12-205 0,-16 39-340 32,-17 33-876-32</inkml:trace>
  <inkml:trace contextRef="#ctx0" brushRef="#br0" timeOffset="10852.62">11827 6117 856 0,'0'0'198'16,"0"0"-145"-1,0 0-38-15,0 0 38 0,0 0 62 16,0 0-49 0,58 131-26-16,-43-87 0 0,1 12-6 15,2 10 8 1,-5 12-3-16,3 27-6 0,-7 26-5 15,-7 27-10-15,-2 10 3 16,0 0 0-16,-6 3-11 16,-12-1 0-16,-3 20-8 15,0 10 9 1,-2 4-9-1,0-1 5-15,2-9-6 0,-2-5 1 0,1-6-2 0,-1 1-8 32,0-7 7-32,-4-7-15 0,4-12 0 15,1-17 11-15,4-32 5 0,6-25 0 31,2-29 0-15,3-9 2-16,-1 0-1 0,-2 2 0 0,-1-2 0 31,3-11 1-31,-2-7-1 0,4-10 0 0,-1-2-1 0,3-2 2 16,-4-2 11 15,4-1 3-31,0-4-5 0,1-4 4 0,1 1 7 0,2-1 1 16,0-3-10 15,0 0-7-31,0 0-5 0,0 2-1 0,0-2-1 0,0 2 0 15,0 4-9 1,0 4 8-16,0 3 2 0,0 0 1 0,0-3 20 16,0-2 2-16,0-4-3 31,-2-4-6-31,2 0-14 0,0 0-2 15,0 0-65-15,0 0-60 0,0 0-46 16,0 0-13-16,0 6 34 16,0 4 110-1,0 2 42-15,0 2 23 0,0 3 60 16,0-2 2 15,0 1 17-31,-2-2-12 0,-4-2-19 0,-2 2-19 0,2 3-30 16,-1 2-9-1,-1 9-6 1,-4 11 1-16,1 7 2 0,-2 6 12 0,-1 7 23 0,1 0 12 15,-1-5 12 1,3-5-12-16,1-11-10 0,0-11-22 16,4-6-13-16,-1-4-3 31,3-8-3-31,0 0-5 0,-2-2-1 0,4-3-63 15,0 2-26-15,0-2-20 32,-3-2-47-32,-12-2-54 15,5 0-119-15,-5 0-347 0</inkml:trace>
  <inkml:trace contextRef="#ctx0" brushRef="#br0" timeOffset="11241.64">11193 10506 91 0,'0'0'1092'15,"0"0"-937"-15,0 0-153 16,0 0 5-16,0 0 31 16,0 0 24-1,79 138-17-15,-56-86-21 0,1 3-10 16,-4 4-4-16,0-5 6 0,-7-4 15 31,-1-7 11-31,-3-11 3 0,-6-9 8 0,4-9-20 16,-1-6-2-1,2-8-18-15,3 0-11 0,7-8 18 16,7-15 17-16,1-12-27 31,5-7-1-31,3 0-2 0,0-2-7 0,-3 3-61 16,2-7-72-16,-6 10-136 31,-12 11-348-16</inkml:trace>
  <inkml:trace contextRef="#ctx0" brushRef="#br0" timeOffset="21650.23">13884 5645 692 0,'0'0'377'0,"0"0"-187"0,0 0 4 0,0 0 59 16,0 0-41-1,0 0-70-15,-9 15-55 0,9 25-56 16,4 21-16-16,11 17 7 16,6 11 3-16,-1 0 6 0,2-4-12 15,0-15-8-15,1-12-11 16,-2-16 1-16,4-14-1 15,-2-10-9-15,-3-14-59 16,-3-4-44 0,0-6 9-16,-7-24-1 0,-3-9-4 15,-3-10-41 1,-4 1-36-16,0 7 33 0,0 10 62 15,0 17 67-15,10 14 23 16,5 5 7-16,9 23 86 0,8 5-25 16,1-2-10-1,2-6 12 16,4-11-25-31,-1-11-10 0,-5-3-6 0,0-9 31 0,-6-18-12 0,-4-4-2 16,-10-8-9 15,-7 2 1-31,-6-1-13 0,0 4-8 0,-8 7 1 0,-17 9 5 16,-2 9-11 15,-4 9-12-31,2 0-49 0,4 21-34 0,10 9-27 0,11 19-48 16,4-8-122 15,0-6-272-31</inkml:trace>
  <inkml:trace contextRef="#ctx0" brushRef="#br0" timeOffset="22140.26">14615 5857 423 0,'0'0'261'15,"0"0"-59"1,0 0 31-16,0 0 0 0,0 0-69 15,0 0-29 1,0 0-31-16,0 0-27 0,-63-23-5 16,52 28-12-16,-2 5-10 31,1-2-12-31,3 0-3 0,5-4-14 0,2-1-11 15,2-3-5 1,0 0-5-16,0 0-17 0,0 0-19 0,0 0-37 16,2 0 21 15,11 0 39-31,3-5 12 0,-1 1 1 0,1 2-1 0,2 0-5 15,-2 2 6 1,0 0 0-16,-1 2-1 0,-1 15 1 16,-6 4 0-16,-1 5 11 15,-5 6 3 1,-2 0 9-16,0-1 8 0,0-4 4 15,-9-5-10-15,-3-3-2 32,4-5-12-32,1-6-11 15,3-4-37-15,2-4-96 0,2 0-107 0,0-12-282 16,0-6-284-1</inkml:trace>
  <inkml:trace contextRef="#ctx0" brushRef="#br0" timeOffset="22472.28">14786 5703 354 0,'0'0'274'0,"0"0"-49"0,0 0 42 0,0 0 71 16,0 0-98-1,0 0-79-15,0 0-75 0,-36 18-26 16,28 6-13-16,1 4-28 31,4-3-10-31,3-2-9 0,0-8-7 0,5-2-5 0,13-5 1 16,2-4 4-1,5-2 7-15,-2-2-11 0,4 0 10 16,2 2 0-16,-2 0-9 31,-2 0 10-31,-3 4 0 0,-2 0 0 0,-6 4 1 16,-8 2-1-1,-1 7 11-15,-5 0-2 16,0 6-9-16,-14 6-42 0,-8-5-134 15,0-6-320 1</inkml:trace>
  <inkml:trace contextRef="#ctx0" brushRef="#br0" timeOffset="23580.34">12451 6314 474 0,'0'0'286'0,"0"0"-216"16,0 0 86-16,0 0-2 16,136-36-8-16,-69 19-14 15,30-4-44-15,36-9-13 16,31-7-7-16,5 2 3 15,-28 3-24 1,-41 12-10-16,-42 6-14 0,-11 3 0 16,-3 0 1-16,3-4-5 15,-2 3-7 1,-12 3-1-16,-8 2 0 0,-10 3-11 0,-8 0-59 15,-7 4-128-15,-7 0-143 16,-15 0-680 0</inkml:trace>
  <inkml:trace contextRef="#ctx0" brushRef="#br0" timeOffset="23818.36">13476 5834 758 0,'0'0'205'0,"0"0"-102"0,0 0 34 16,136 1 4 0,-101 6 4-16,-4 4-59 0,-4-1-22 15,-6 2-7-15,-6-2 11 31,-6 4 32-31,-6 4 15 0,-3 8-15 0,0 10-35 16,-17 14-65 0,-31 43-34-16,1-11-217 15,-5-6-663-15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2:56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14646 4472 834 0,'0'0'263'0,"0"0"-180"0,0 0-38 0,0 0 49 15,15 144 52 1,8-74-31-16,-1 1-25 0,2-8-18 16,-2-6-8-16,1-13-5 15,0-12-20-15,-4-12-21 16,1-7-18-16,-2-8-1 15,0-5 1 1,-2-6 6-16,-3-26-4 0,-2-17-2 0,-4-17-15 16,-5-11-47-1,-2-2-11-15,0 3 0 0,0 13 22 16,0 18 32-16,0 19 18 31,9 17-29-15,6 9-33-16,8 19 57 0,6 22 6 0,0 14 44 15,4 1 11 1,-2-2-8-16,0-8-3 0,-2-16-14 0,2-12-11 15,-1-9-4 1,-4-9 1 0,1 0 22-16,-4-21 2 0,-4-11 17 0,-3-10-12 15,-5-8-29 1,-4 2-16-16,-3 2-64 0,-4 5-42 15,2 14-66-15,-2 9-37 16,0 8-146 0,0 7-211-16</inkml:trace>
  <inkml:trace contextRef="#ctx0" brushRef="#br0" timeOffset="428.02">15465 4640 669 0,'0'0'688'16,"0"0"-531"-1,0 0-76-15,0 0 87 0,0 0-16 16,21 126-83-16,-15-104-46 31,1-7-23-31,0-7-4 0,0-3-103 0,-7-5-93 0,0 0-154 16,0-12-295-1</inkml:trace>
  <inkml:trace contextRef="#ctx0" brushRef="#br0" timeOffset="841.04">15452 4492 396 0,'7'0'174'0,"1"-3"-43"0,6 3 38 0,1 0-29 16,4 0 23-1,-2 0-24-15,1 0-36 0,-2 0-26 16,2 4-11-16,0 9 5 0,0 4 6 31,1 12 17-31,0 5-9 16,-5 3-6-16,0 4-11 0,-3-2-24 0,-2-10-26 31,0-4-3-31,-4-12-9 0,-1-5-6 15,-2-6 0-15,-2-2 0 0,3 0-12 16,1-8-46 0,0-17 10-16,5-12 42 0,3-3-25 15,1-2-4-15,1 6 14 31,1 8 20-15,1 10-17-16,1 11 6 0,1 7 9 0,-1 0 3 0,4 18 34 31,-3 9 19-31,1 9-10 0,0 4-30 0,3 30-13 0,-4-9-197 16,-5-7-497-16</inkml:trace>
  <inkml:trace contextRef="#ctx0" brushRef="#br0" timeOffset="1380.07">15668 4997 438 0,'0'0'236'0,"0"0"-85"16,0 0 31-1,0 0 6-15,114-2-23 0,-82 22-16 16,-1 7-60-16,-2 16-12 31,-6 11 5-31,-2 29-15 0,-17 37 2 16,-6 41-12-16,-36 21 5 31,-20 2 15-31,-15-10-12 0,-3-21-4 0,-9-13-10 0,10-28-23 16,10-26-16-1,14-31-12-15,-1-10-22 0,-5-1-111 16,-21-6-143-16,11-7-91 31,15-18-266-31</inkml:trace>
  <inkml:trace contextRef="#ctx0" brushRef="#br0" timeOffset="1667.09">15194 6110 967 0,'0'0'379'0,"0"0"-262"15,0 0-82 1,5 156 19-16,-5-72 74 0,-12 8-5 15,-6 1-37-15,0-6-41 32,1-14 11-32,3-12-9 0,3-20-10 0,2-13-5 15,7-13-14-15,2-12-13 31,0-3-5-31,31-1-42 0,20-30 22 0,36-33 19 16,32-38-31 0,-6-4-73-16,30-26-68 0,-39 35-138 0,-34 35-399 15</inkml:trace>
  <inkml:trace contextRef="#ctx0" brushRef="#br0" timeOffset="6984.39">199 7524 335 0,'0'0'247'16,"0"0"-152"-1,0 0-70-15,0 0-8 0,0 0 57 16,0 0-12-1,0 0 27-15,71-11-22 0,-54 9-8 16,2-2 21-16,1 0-11 31,-1 3-11-31,6-2-7 0,2 1-8 0,3 0-3 16,5 0 2-1,2-2-6-15,2 3 0 0,-1-2-10 16,-2-1-20 0,5 1 9-1,0-1-8-15,1-3 8 0,0 3-8 0,5 0 9 31,1 2-7-31,4 2 5 0,5 0-14 0,4 0 9 16,6 0-3-16,4 0 1 0,3 2-5 31,1 0 5-31,3 0-6 16,-2-2 0-16,5 0 1 0,1 0 4 0,5 0-5 31,4 0 1-31,2-4 4 16,1 0 3-16,-3 2-6 0,-4 2-3 0,1 0 14 31,-6 0-3-31,-4 0 7 0,-2 0-5 0,-3-1-6 15,-4-2 6-15,-1-1-13 32,11 4-8-32,-14 4-217 0,-16 14-590 0</inkml:trace>
  <inkml:trace contextRef="#ctx0" brushRef="#br0" timeOffset="11008.62">10849 6903 1257 0,'0'0'317'15,"0"0"-231"-15,0 0-27 16,0 0 98-16,38 127 11 15,-16-60-100-15,0 4-8 16,1-3-48-16,-4-5 18 16,0-7-19-16,-3-12-3 15,-6-10-8-15,-3-8-36 16,-7-2-123-16,0-5-110 15,-2-10-415-15</inkml:trace>
  <inkml:trace contextRef="#ctx0" brushRef="#br0" timeOffset="11253.64">10740 6972 1066 0,'0'0'494'0,"0"0"-414"16,0 0 21-16,0 0 41 31,0 0-54-31,0 0-29 0,0 0-23 0,62-55-16 16,-37 44-6-1,-1-1-14-15,3 2-40 0,-3 6-98 16,-1 4-125-16,-6 6-243 0,-7 14-49 31</inkml:trace>
  <inkml:trace contextRef="#ctx0" brushRef="#br0" timeOffset="11398.65">10875 7185 522 0,'0'0'503'0,"0"0"-277"15,0 0-34-15,0 0 6 16,0 0-80-16,0 0-72 16,0 0-45-16,21-22 0 15,6 1 0-15,6-3-1 31,21-2-191-31,-10 6-159 0,-4 8-409 0</inkml:trace>
  <inkml:trace contextRef="#ctx0" brushRef="#br0" timeOffset="11784.67">11158 7203 494 0,'0'0'529'0,"0"0"-350"0,0 0-8 16,0 0-5-1,0 0-51-15,-40 102-52 0,40-79-37 16,0-4-20-16,14-3-6 16,1-4-8-1,4-6 8-15,-2-2-33 0,3-4-33 16,-2 0-23-16,0-10-12 15,-2-10-34-15,-5-4 28 16,-3-6 23-16,-3 3 33 0,-5-3 35 31,0 11 16-31,0 3 7 0,0 10 82 0,0 3 47 16,2 3-70-1,6 3-45-15,2 15 12 0,3 3 8 16,3 2-14-16,0-3-27 31,1-4-30-31,2-6-146 0,-4-10-87 0,-1 0-85 16,-8-12-14-1</inkml:trace>
  <inkml:trace contextRef="#ctx0" brushRef="#br0" timeOffset="12028.68">11393 7209 355 0,'0'0'359'0,"0"0"-145"0,0 0-20 0,0 0-71 16,0 0-77-1,0 0-11-15,0 0-12 0,35 92-16 16,-17-86-7-16,-3-6-7 16,2 0-37-16,-5-6-83 31,2-14-28-31,-1 0 22 0,-2 0-49 0,5 6 68 15,-1 5 22-15,4 6 31 32,-3 3 44-32,-3 0 17 0,-3 0 56 0,-2 2-7 15,-4-2-34-15,-2 0-15 16,-2-2-68 15,0-31 16-31,-2 4-100 0</inkml:trace>
  <inkml:trace contextRef="#ctx0" brushRef="#br0" timeOffset="12169.69">11559 7014 107 0,'0'0'260'0,"0"0"-24"0,0 0-15 0,0 0 51 0,0 0-51 0,0 0-118 15,0 0-55 1,-6 10 15-16,28 26 17 0,5 4-37 16,0 1-24-16,0-7-19 15,-3-6-1 1,3-2-143-16,-5-8-112 0,-7-8-259 0</inkml:trace>
  <inkml:trace contextRef="#ctx0" brushRef="#br0" timeOffset="12375.7">11731 7149 660 0,'0'0'239'16,"0"0"-119"15,0 0 89-31,0 0-36 0,0 0-12 0,0 0-72 0,139-75-45 16,-109 55-18 15,-1-2-26-31,0 0-86 0,-2-4-115 0,-9 8-151 0,-9 5-310 0</inkml:trace>
  <inkml:trace contextRef="#ctx0" brushRef="#br0" timeOffset="12591.72">11876 6972 354 0,'0'0'346'0,"0"0"-209"0,0 0-7 31,0 0 38-31,49 112-19 0,-27-78-48 0,1-2 7 15,-2-1-19 1,0-9-28-16,-5-7-41 0,-3-4-7 16,1-7-4-16,-1-4-9 31,7-22-71-31,-3-12-163 0,-3-1-549 0</inkml:trace>
  <inkml:trace contextRef="#ctx0" brushRef="#br0" timeOffset="13522.77">12716 6954 12 0,'0'0'725'0,"0"0"-573"16,0 0-121-16,0 0 33 16,0 0 39-16,0 0 33 15,0 0-45 1,79-24-10-16,-67 7-24 0,-1 0 7 15,-3-3-18 1,-6 0-12-16,-2 2-10 0,0 2-2 16,-2 1 0-16,-14 8-4 15,1 3-18-15,-6 4-14 16,3 0-23-16,5 21-3 0,4 12 14 15,9 7 10 1,0 4 8-16,2-2 8 0,16-2 13 16,5-9-7-1,7-10-6-15,-1-7 0 0,1-10 0 16,-1-4-1-1,-5-2-60 1,-4-18-101-16,-2-24-93 0,-9 4-122 16,-5 0-110-16</inkml:trace>
  <inkml:trace contextRef="#ctx0" brushRef="#br0" timeOffset="13989.8">12941 6784 299 0,'0'0'333'15,"0"0"-40"1,0 0-66-16,0 0-130 0,0 0-40 16,0 0 57-16,0 0-22 31,77 112-20-31,-58-86-31 0,-1-8-19 0,-7-5-10 0,-2-7-11 15,-2-6-1 1,-5 0-7 0,-2 0-6-16,0-19-9 0,0-5 13 0,0-6-18 15,0 0 8 1,0 3-12-16,0 8 17 0,4 6-8 15,5 12-15-15,7 1 13 32,-1 0 24-32,1 17 11 0,1 2 2 0,-1-1 7 15,-3-7-18-15,-1-3-2 31,-3-5 0-31,-1-3-27 0,-2-5-54 0,0-15-21 16,1-4 34 0,1 1-8-16,4 1 6 0,-1 7 28 15,4 8 5-15,1 7-31 31,2 0 42-31,-3 0 26 0,-2 5 13 16,-1 3 10-16,-3-5-22 0,-3-3 13 0,1 0-14 31,-2 0 6-15,1-9-2-16,-1-5-4 0,-1 3-17 0,0-4-23 0,4 3-12 31,-4 3-58-31,-4 2-153 0</inkml:trace>
  <inkml:trace contextRef="#ctx0" brushRef="#br0" timeOffset="14441.82">13447 6655 850 0,'0'0'228'0,"0"0"-170"0,0 0 7 15,0 0 79-15,0 0-67 31,0 0-44-31,0 0-13 0,100 88-2 0,-87-70-5 16,-3-6-12 0,-4-3-1-16,-1-3-9 0,-3-6-4 0,0 0 4 15,-2 0 8 16,0 0 0-31,2 0-9 0,0 0-6 0,0-3-2 0,1-9 18 32,2-5-1-32,-3-8 1 0,2 3 2 0,-4-2-1 15,0 5 1 1,0 4 5-16,0 5 0 0,0 4 3 15,0 2 49-15,-2 4-23 32,-10 0-36-32,-11 16-32 0,2 9-152 0,1-2-489 0</inkml:trace>
  <inkml:trace contextRef="#ctx0" brushRef="#br0" timeOffset="15459.88">14066 6316 413 0,'0'0'573'0,"0"0"-464"16,0 0 40-16,74 123 29 0,-48-68-8 16,1 2-66-1,0-1-56-15,-4-8-25 16,-4-4-23-16,-3-9-14 0,-7-9-157 31,-7-11-182-31,-2-8-495 0</inkml:trace>
  <inkml:trace contextRef="#ctx0" brushRef="#br0" timeOffset="15671.89">14023 6292 643 0,'0'0'342'0,"0"0"-212"0,0 0 48 15,0 0-55-15,0 0-33 16,0 0-18 0,143-102-43-16,-111 88-9 0,-3 4-20 15,-2 4-60 1,-7 6-123-16,-7 0-229 0,-7 16-292 0</inkml:trace>
  <inkml:trace contextRef="#ctx0" brushRef="#br0" timeOffset="15812.9">14204 6468 152 0,'0'0'492'0,"0"0"-417"0,0 0-74 0,0 0 57 16,0 0-58-16,0 0-32 16,0 0-235-16</inkml:trace>
  <inkml:trace contextRef="#ctx0" brushRef="#br0" timeOffset="16131.92">14383 6350 310 0,'0'0'279'0,"0"0"-84"0,0 0 18 16,0 0-30-16,-21 113-60 31,21-95-51-31,3-7-21 0,10-2-29 0,2-5-16 16,1-4 10-1,3 0-16-15,-6-13-11 0,0-8-18 16,-2-6-58-16,-4 0-8 15,-1 2 17-15,-4 7 49 16,-2 8 29-16,3 6 5 16,-3 4 101-16,2 0 9 15,3 17-41-15,2 6-25 0,1 4-11 16,1-1-8-16,3-7-17 31,-2-2-13-31,1-8-34 0,-3-6-111 0,-2-3-133 16,-2-12-89-1,-4-5 22 1</inkml:trace>
  <inkml:trace contextRef="#ctx0" brushRef="#br0" timeOffset="16276.93">14570 6417 264 0,'0'0'188'0,"0"0"2"0,0 0 1 0,0 0-18 0,0 0-66 15,0 0-55-15,0 0-29 16,35 12-23-16,-35-12-121 15,0-32-44-15,0 2-73 0,0-3-133 16</inkml:trace>
  <inkml:trace contextRef="#ctx0" brushRef="#br0" timeOffset="16919.96">14541 6166 365 0,'0'0'239'0,"0"0"-113"15,0 0-45-15,0 0 89 16,0 0-12 0,0 0-38-1,0 0-36-15,64 120-23 0,-50-100-41 0,-3-8-8 16,-3-6-12-16,2-6-30 15,-1 0-64-15,-1 0-41 16,4-2-5-16,1-6 14 31,1 4 37-31,1 4 25 0,1 0 28 0,-1 0 31 0,-1 0 5 16,-3 4 26-1,-2-2 23-15,-3-2-1 0,-1 0-8 16,-5 0 50 0,0-10-2-16,0-4-34 0,0-2-34 15,0 1-10-15,0 7-10 31,0-1 0-31,0 7-1 0,0 2-7 0,0 0 8 16,0 0 5 0,0 0 11-16,5 6 4 0,-1-1-5 15,2-2-15-15,3-3-6 31,1 0-66-31,-2-2-77 0,3-10 35 0,1-2-2 16,-1 2 14 0,-1 0 64-16,4 4 38 0,-1 2 0 0,3 2 41 15,-3 0 18 1,1 0-3-1,-1-2-21-15,0-2-19 0,-1-2 1 16,-1-4-17-16,-2-3 0 0,2 3-49 31,-2-3-10-31,-1 4 24 0,0 6 29 0,-4 2 6 16,-2 4 28-16,-2 1 52 31,0 0 52-31,0 0 79 0,0 0 44 0,-6 1-117 16,-6 7-63-1,1 1 30-15,-2 3-30 0,8 2-33 16,-1 6-17-16,6 4-16 15,0 4-9 1,0 1-1-16,10 0 1 0,13-8 0 0,2-6 0 16,4-7-51-16,8-8-114 31,-8-16-170-31,-6-5-551 0</inkml:trace>
  <inkml:trace contextRef="#ctx0" brushRef="#br0" timeOffset="18290.04">8213 6673 398 0,'0'0'854'0,"0"0"-588"0,0 0-99 0,0 0 13 16,0 0 1 0,0 0-90-16,0 0-76 0,-26 102-15 15,26-48 0 1,6 7 3-16,8-1-3 0,-1-4 3 15,-2-6-2-15,-2-7 14 16,-2-7-7-16,-3-11-1 16,0-4-1-16,1-10-6 15,4-3 0 1,0-4-19-16,4 1 2 0,5-5 6 15,2 0-4 1,2 0 14-16,3-2 1 0,2-14 0 0,-3-3 0 16,-2-4-69-1,-2-4-52-15,-4-3-17 0,-9 2-49 16,-5 2 14-16,-2 4 36 31,0 5 76-31,0 4 61 0,-6 7 13 0,1 4 77 16,2 2 14-16,1 0 15 31,2 0-34-31,0 0-60 0,0 6-4 0,0 0 6 15,0-4 8 17,0 0-13-32,2-2-21 0,1 0-1 0,4 0 1 0,-3-4 6 0,0-8 3 31,1-5 6-31,-3 4-1 0,-2-1-15 15,0 3-44-15,0 8-46 32,0 0-62-32,0 3-26 0,0 5-128 0,0 5-402 0</inkml:trace>
  <inkml:trace contextRef="#ctx0" brushRef="#br0" timeOffset="18941.08">8677 6810 613 0,'0'0'551'0,"0"0"-373"0,0 0 5 16,0 0-18 0,0 0-24-16,0 0-73 0,0 0-42 0,-56 30-26 15,56-3 6 1,0 9-6-1,0-1 0-15,6-3 1 0,10-3-1 0,1-10 0 16,4-5 0 0,-1-8-29-1,0-6-24-15,-2 0-20 0,-3-4-6 0,-5-14 15 16,-4-8 10-1,-6-3 29-15,0-2 14 0,0-3 10 16,-10-1 1-16,-9 3 6 16,-1 9 6-1,3 2-5-15,3 11 10 16,7 4 24 15,3 6-6-31,4 0-35 0,0 0-7 0,0 3-10 0,0 7 17 0,0 4 13 0,4 1 3 16,3 3 4 15,2 5 1-31,2 3 9 0,4 6-18 0,3 4 6 0,3 8-10 15,3 4 3 17,2 5-4-32,1 3-6 0,0 0 9 0,-2 2-10 0,-5-2 6 15,-6-4-4-15,0-2 4 31,-6-2 1-31,-4-5-7 16,-4-3 0-16,0-8 2 0,0-4-2 0,-14-8 11 31,-5-8-10-31,-6-4 14 0,-6-8-14 0,-7 0 25 0,-3-6 17 16,2-19-23 15,5-8-2-31,10-10-18 0,13-8-5 0,11-13 5 0,0-11-38 31,27-31-95-15,4 18-131-16,-4 15-391 0</inkml:trace>
  <inkml:trace contextRef="#ctx0" brushRef="#br0" timeOffset="19499.11">8490 6825 401 0,'0'0'241'0,"0"0"-49"16,0 0-7-16,0 0-30 15,0 0-20 1,0 0-40-16,0 0-16 0,-100 22-30 15,94-2-21-15,4 7-27 32,2-1 6-32,0 2-6 0,2-2-1 0,14-6 0 15,18-4-42-15,-5-6-120 31,0-8-343-31</inkml:trace>
  <inkml:trace contextRef="#ctx0" brushRef="#br0" timeOffset="20610.17">8941 6997 643 0,'0'0'400'16,"0"0"-247"0,0 0-125-16,0 0 38 0,0 0 52 15,0 0-27 1,139-94-23-16,-87 64-11 0,-2 4-9 15,-3 2-10 1,-7 3-1-16,-2 3-20 0,-9 6-8 16,-2 0-8-16,-7 5-1 15,-7 3-64-15,-5 4-153 16,-2 0-293-16,-6 0-201 0</inkml:trace>
  <inkml:trace contextRef="#ctx0" brushRef="#br0" timeOffset="20859.19">9297 6705 527 0,'0'0'186'15,"0"0"-63"1,0 0-11-16,0 0 17 0,124 0-15 15,-97 0-41 1,-3 0-18-16,-2 0-2 0,-4 0-8 16,-7 0 3-16,-1 0 16 31,-8 0-3-31,0 4 18 0,-2 4 22 0,0 9-1 15,0 9-31 1,-7 10-69-16,-17 20-88 0,3-10-202 0,-1-10-718 16</inkml:trace>
  <inkml:trace contextRef="#ctx0" brushRef="#br0" timeOffset="23331.33">9913 6810 570 0,'0'0'490'0,"0"0"-353"0,0 0-76 0,0 0 61 0,0 0 8 16,0 0-58 0,0 0-45-16,-2 0-8 0,2 0-3 15,0 0 3 1,9 0-10-16,15 0 10 0,14 6 20 15,11 7 8-15,7 5-8 16,2 7 1-16,3 3-21 16,-4 0 0-16,-6 3-3 0,-1-4-6 15,-8-2 1 1,-9-2-1-16,-6-4-3 15,-7-4 3 17,-5-5-9-32,-6-2 11 0,-4-3-10 0,-3-2 15 0,-2-3-17 0,0 0-9 15,-9 0-131-15,-6 0-482 31</inkml:trace>
  <inkml:trace contextRef="#ctx0" brushRef="#br0" timeOffset="23704.35">10366 6825 631 0,'0'0'348'16,"0"0"-157"-1,0 0-43-15,0 0 55 0,0 0-17 16,0 0-92-16,0 0-55 31,17 36 20-31,8-7-11 0,4 3-8 0,4 5-23 16,3 3-16-1,1-1 24-15,0 5-12 0,-6-4 2 16,-4-3-3-16,-6-5 8 31,-5-8 2-31,-5-8 0 0,-6-9 18 0,-3-1 19 16,-2-6 33-16,0 0 15 15,0 0 0-15,-2 0-33 16,-20 0-74-16,-38 0-92 0,4 0-255 16,-4 0-646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1-03-18T02:23:28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8237 8802 0,'53'0'47,"35"0"-47,-17 0 15,17 0-15,18 0 16,-35 0-16,17 0 15,-18 0 1,-52 0-16</inkml:trace>
  <inkml:trace contextRef="#ctx0" brushRef="#br0" timeOffset="1507">13088 10178 0,'0'0'78,"35"17"-62,36-17-16,-1 18 15,19-18-15,16 35 16,89-35 0,-105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3:43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3959 6888 544 0,'0'0'336'16,"0"0"-179"-16,0 0-80 16,-121 134 1-16,71-95 6 15,-4 0-11-15,-6-4 21 16,-4-10-24-16,-9-4-6 15,-9-11-2-15,-3-7 4 16,-25-3-19 0,-23-6-4-16,-23-25-3 0,13-8-21 0,29-1 0 15,32 0-10 16,17-6-9-31,-17-30-7 0,-14-38 5 0,-9-37-11 0,21 13 7 16,28 22 5 0,11-1 1-16,18-2 6 0,12-26-6 15,15-26-5-15,36 11-2 31,53 22-8-31,40 14-8 0,33 29 4 0,35 31-10 16,17 38 16-16,2 26-5 31,-10 28 8-31,-15 29 9 0,-29 16 2 0,-35-8 6 16,-34-4-7-16,-30-15 1 31,-14-1-1-31,-2 1 0 0,-4 6 1 0,-4 2 5 0,-16-2 2 16,-17 0 36 15,-6 4 15-31,-8 8-1 0,-23 8-17 0,-13 11-33 0,-6 3-8 15,-4 6-28 17,3-1-73-32,-10 17-85 0,15-22-125 0,10-21-454 0</inkml:trace>
  <inkml:trace contextRef="#ctx0" brushRef="#br0" timeOffset="1069.06">7647 11597 606 0,'0'0'179'0,"0"0"-115"31,-96 134-31-31,43-76 30 0,-12-6 30 0,-13-8 43 16,-26-7-9 0,-35-16-57-16,-27-19-11 0,-13-2 1 0,7-26-21 15,10-24-8 1,13-26 2-1,11-30 79-15,15-21-112 0,30-11-36 0,30-6 11 47,32-6 16-47,29-3-4 0,6-4 12 0,45 8 0 0,27 9-11 0,24 10 12 16,28 12-8 15,27 15-2-31,8 19 9 0,10 24-13 0,-3 22 4 0,-10 22 1 16,-2 16 2 15,-4 6-9-31,-4 28 15 0,-11 8-9 0,-22 2 1 0,-28-1-3 0,-20-8 12 47,-11 2 26-47,4 4-8 0,3 8 2 0,-1 3 5 0,-10-2-11 0,-14-4 10 15,-9 2-3 16,-11-2 16-31,-11 4-8 0,-9 6-3 0,0 5-2 0,-22 12-1 16,-23 18-14 0,-26 29-9-1,-22 25-86-15,-7 3-65 0,21-37-129 0,21-35-318 0</inkml:trace>
  <inkml:trace contextRef="#ctx0" brushRef="#br0" timeOffset="2788.15">11814 11278 664 0,'0'0'133'0,"0"0"-71"0,-160 55-29 16,57-35-10-16,-29-9 7 16,-28-11 38-16,-10-11-7 0,10-24-2 15,11-18-12 1,18-9 9-16,19-2-43 0,25 0 5 15,5-24-12 17,17-33-6-32,12-29-1 0,22-31-6 0,31 5 12 0,46 17-5 15,39 9 0-15,32 18 0 31,31 26-3-31,19 29-6 0,9 35-11 0,1 36 20 16,-4 12-19-16,-10 43 11 16,-15 15-4-1,-31 2 12-15,-33-6 19 16,-30-6 10-16,-16 4 13 0,0 12-13 15,-5 15 12 1,-4 9-5-16,-15-2 3 0,-14-3-2 0,0-6-7 16,-21-3-6-16,-10-4-24 46,-9-5-57-46,-5-6-49 0,-17 0-42 0,10-17-160 0,13-16-477 0</inkml:trace>
  <inkml:trace contextRef="#ctx0" brushRef="#br0" timeOffset="3763.21">14980 11556 626 0,'0'0'151'0,"-120"16"-78"16,39-8-33-1,-33-1 41-15,-21-7 39 0,-30 0-20 16,-5-29 7-16,12-19-29 15,34-12 2-15,22-31-15 16,25-19-28-16,35-18-23 31,20-26 8-31,28 5-20 0,48 3-2 0,19 7-1 0,14 15-1 16,-4 26-14-16,-8 25 15 31,21 7-6-31,29 12-3 0,20 10 0 0,25 13 4 16,-15 31-4-16,-19 8-1 31,-7 37 4-31,-24 5 6 0,-27 0 0 0,-20-2 1 15,-15 5 7-15,5 26-6 32,2 32 32-32,-6 34 8 0,-13 7-2 0,-22-4-9 15,-9-9 3-15,0-17-8 31,-16-18 0-31,-2-19-12 0,1-23-3 0,-6-6-9 0,-8 2-1 16,-9 0-56 15,-39 4-65-31,11-19-136 0,6-17-538 0</inkml:trace>
  <inkml:trace contextRef="#ctx0" brushRef="#br0" timeOffset="4853.27">18513 11229 629 0,'0'0'173'16,"0"0"-109"-16,0 0-35 31,0 0 27-31,-135 27 11 0,72-27 50 0,-15-9-29 15,-26-26-8 1,-28-30-16-16,-23-29-6 0,-9-16 1 16,15-13-34-16,22-5-24 31,36 1 6-31,24-6-7 0,36 0 0 0,28 2 0 15,8 6-9-15,38 4 8 47,5 20-10-47,4 23 5 0,2 17 3 0,21 0-3 0,34-3 6 0,33 6-60 0,16 12 20 16,-10 31 8 15,-32 15 3-31,-31 11 11 0,-16 8-1 0,-3 6 19 0,13 8 3 16,5 8 26-16,5 7 13 46,-9 0 8-46,-14 1-8 0,-9-5-7 0,-13 1-5 0,-13 4 2 0,-10 5-10 16,-13 8-22 15,-18 44-77-31,-22-14-232 0,-11-5-586 0</inkml:trace>
  <inkml:trace contextRef="#ctx0" brushRef="#br0" timeOffset="5716.32">20140 9118 98 0,'0'0'101'15,"162"-58"-47"1,-64 30 35-16,14-3-46 0,-18 13-33 16,51 3-10-16,-29 4-66 15,-18 9-110-15</inkml:trace>
  <inkml:trace contextRef="#ctx0" brushRef="#br0" timeOffset="6655.38">22337 10622 179 0,'0'0'192'15,"0"0"-142"-15,0 0-3 16,0 0 54-16,0 0-22 0,0 0-27 16,116 28 7-1,-96-25 2 1,-5 1-11-16,1 1-2 0,-5-1-8 0,-1-1 5 15,-2 6-9 1,1 3 8-16,-1 4-7 16,0 6-11-16,-4 3-5 0,-4 11-3 15,0-1-6-15,0 5 1 16,-16-1-4-16,-11 1-3 31,-8-5 4-31,-9-2-10 0,-39-7-34 0,8-8-110 16,-1-9-210 15</inkml:trace>
  <inkml:trace contextRef="#ctx0" brushRef="#br0" timeOffset="18115.03">11625 3904 975 0,'0'0'344'16,"0"0"-196"0,0 0 8-16,-116 28-5 0,76 4-45 15,3 13-62-15,6 6-33 16,8 6-11-16,6-7 0 0,13-8 0 15,4-10-16-15,0-8 4 16,23-10 0 0,6-2-4-16,2-7 2 0,4 0-5 15,1-1 8-15,-3-4 10 31,-2 4 1-31,-6-2-1 0,-2 4-6 0,-10 2 6 16,-9 2-5 0,-4 10 6-1,0 7 104-15,-13 8 4 0,-12 5-36 0,-6 2-34 16,-2-6-14-1,4-7-24-15,6-14-50 0,8-15-120 16,3-7-111-16,10-17-723 31</inkml:trace>
  <inkml:trace contextRef="#ctx0" brushRef="#br0" timeOffset="18325.04">11727 3963 221 0,'0'0'530'0,"0"0"-397"16,0 0 7-16,0 0 75 0,0 0 46 15,0 0-79 1,62 118-38 0,-51-67-24-16,1 3-52 0,-6-1-29 0,-2-6-20 31,-1-8-19-31,-1-9-22 0,-2-9-111 0,0-15-113 15,0-6-275-15,0 0-374 32</inkml:trace>
  <inkml:trace contextRef="#ctx0" brushRef="#br0" timeOffset="18564.06">11727 3880 705 0,'0'0'358'0,"0"0"-159"0,0 0-5 16,0 0 11 15,0 0-53-31,0 0-73 0,114-24-50 0,-90 24-10 0,0 0-13 16,1 0-6-1,-2 0-89-15,-6 15-155 0,-5 6-255 0,-8 0-404 16</inkml:trace>
  <inkml:trace contextRef="#ctx0" brushRef="#br0" timeOffset="18702.06">11903 4103 113 0,'0'0'768'0,"0"0"-621"47,0 0-80-47,0 0 66 0,0 0 10 0,0 0-69 0,0 0-33 0,78-19-25 16,-54 9-13-1,3 6-3 1,-7 2-196-16,-4 2-199 0</inkml:trace>
  <inkml:trace contextRef="#ctx0" brushRef="#br0" timeOffset="18934.08">11918 4435 508 0,'0'0'301'15,"0"0"-121"1,0 0 46-16,0 0-32 0,0 0-38 16,0 0-50-16,123-19-42 15,-92 6-33 1,16-5-31-16,-9 2-50 0,-7 4-583 0</inkml:trace>
  <inkml:trace contextRef="#ctx0" brushRef="#br0" timeOffset="19925.13">12729 3659 937 0,'0'0'380'0,"0"0"-226"0,0 0-13 16,0 0 18-1,0 0-58-15,-6 133-94 0,12-47 5 16,12 7-11-1,-2-11 6-15,4-4 1 0,-2-18-7 16,-3-16 12-16,1-16-7 31,-1-7-6-31,1-10-1 0,-1-8-8 0,4 0 9 16,1-3 19-1,6-5 3-15,1-13 3 0,2-14-13 0,0-5-12 16,-4-4-29 0,-3 0-15-16,-2 2-3 15,-7 10-1-15,-2 7 27 0,-4 8 8 31,0 5-2-31,0 9-5 0,-1 0-3 16,3 0 22-16,3 12 1 0,-2 6 12 31,1 6 1-31,-1 3-13 0,-5 6-18 0,1-4-191 16,-6-9-383-16</inkml:trace>
  <inkml:trace contextRef="#ctx0" brushRef="#br0" timeOffset="20100.14">13075 3802 681 0,'0'0'216'0,"0"0"-76"0,0 0-33 15,0 0-31 16,0 0-36-31,0 0-40 0,134-35-16 0,-110-3-169 0,-7 4-130 16,-5 1-72-16</inkml:trace>
  <inkml:trace contextRef="#ctx0" brushRef="#br0" timeOffset="20301.16">13262 3519 22 0,'0'0'261'16,"0"0"35"15,0 0-54-31,0 0 56 0,0 0-81 0,0 0-89 0,0 0-82 0,-18 58-17 16,41 10 32-16,1 13-5 31,5 9 1-31,-3 0 5 0,1-2-9 0,-4-8-16 15,-3-12-4-15,-5-12-11 32,-3-9 2-32,-6-13-4 15,-4-6 1-15,-2-6-1 0,0-2 11 0,-13 0-8 31,-11-3-23-31,-34 0-84 0,6-7-168 0,1-7-557 0</inkml:trace>
  <inkml:trace contextRef="#ctx0" brushRef="#br0" timeOffset="20519.17">13144 3854 555 0,'0'0'204'0,"0"0"-63"0,0 0-8 0,0 0-59 16,0 0-32-16,0 0-22 31,0 0-20-31,131-48-114 0,-106 49-178 0,-5 13-271 0</inkml:trace>
  <inkml:trace contextRef="#ctx0" brushRef="#br0" timeOffset="20803.18">13487 3916 163 0,'0'0'260'0,"0"0"-45"32,0 0 19-32,0 0-49 0,0 0-36 0,125-43-52 0,-109 29 4 15,-5-7-54 16,1 0-14-31,-2 0-2 0,-3-2-24 0,-7 3 5 16,0-1-1-16,0 2 14 0,-14 4-16 31,-6 2 10-31,-7 10-17 0,3 3-2 0,-3 6 0 16,5 22-2-16,4 13-12 31,7 8 9-31,9 4 5 0,2 1 27 0,7-7 8 0,14-3 15 16,2-10 20 15,-1-8-32-31,3-8-10 0,0-9-12 0,0-8-3 0,7-1 7 15,4-5-20 17,24-44-61-32,-9 3-164 0,-2-2-481 0</inkml:trace>
  <inkml:trace contextRef="#ctx0" brushRef="#br0" timeOffset="21459.22">14360 3469 147 0,'0'0'504'16,"0"0"-254"-16,0 0 3 15,0 0 25 1,-138-40-58-16,111 68-81 0,5 22-82 16,3 16-21-1,7 10 18-15,5 1 23 0,7-7 6 0,0-14-24 16,7-14-38-16,15-15-21 31,3-10 5-31,2-11-5 0,4-6-12 0,0 0-7 16,-2-20-37-16,-2-6-61 15,-3-6-37-15,-6-5-31 16,-3 4-35-16,-5 3-19 15,-6 7 74 1,-4 7 110-16,0 9 55 0,0 4 129 0,2 3 23 16,3 0-29 15,1 4-50-31,8 10 65 0,-1 3-19 0,5-2-56 0,2 0-32 15,2-4-21 17,1-2-1-32,-1-5-9 0,-2-4-67 0,2 0-98 0,-4-10-66 15,-5-22-97 1,-2 3-195-16,-7 1 162 0</inkml:trace>
  <inkml:trace contextRef="#ctx0" brushRef="#br0" timeOffset="21632.23">14638 3615 300 0,'0'0'302'0,"0"0"-9"15,0 0-8-15,0 0-80 16,0 0-97-1,0 0-57 1,-25 183 49-16,11-61-4 0,-1-1-21 0,-2-11-5 0,2-15 8 31,-1-24-24-31,3 1-19 0,-1-4-35 0,8-19 0 16,6-23-42 15,0-26-194-31,4-9-243 0,8-16-107 0</inkml:trace>
  <inkml:trace contextRef="#ctx0" brushRef="#br0" timeOffset="22083.26">14846 3651 333 0,'0'0'286'0,"0"0"-58"16,0 0 24-16,0 0-31 31,0 0-54-31,-123 37-52 0,104-18-17 0,5 0 5 0,5-6-19 16,7 0-49 15,2-3-35-31,0-2-2 0,12-2-4 0,10-5 5 0,2-1-1 15,3 0-20 1,-1-13-25-16,-1-13-55 0,-3-6-86 16,3-21-94-16,-11 7-112 15,-1 6-195 1</inkml:trace>
  <inkml:trace contextRef="#ctx0" brushRef="#br0" timeOffset="22556.29">14875 3323 9 0,'0'0'381'0,"0"0"-49"0,0 0-117 15,0 0-42-15,0 0-47 16,0 0 12-1,1 116-34-15,9-66-14 0,-1-1-33 0,4-10-39 16,1-9-18 0,-1-10-29-1,5-9-104-15,2-10-67 0,0-1-108 0,3-1-26 16,1-18 50-1,0-1 120-15,3 0 109 0,0 0 55 16,0 0 44-16,-3 0 86 31,0 2 27-31,-1 2-8 0,-7 0-41 0,-3 4-4 16,-5 0-26 15,0-1-23-31,-8 6-5 0,0-1 31 0,0 0 12 0,-8 1-28 0,-9 6-27 16,-3 1-21-1,-5 0 2-15,3 1 14 0,0 18 14 16,4 5 4-16,5 4 8 31,4 4 5-31,9 1-27 0,0 0-3 0,0-3-1 16,17-2-7-16,6-4-4 31,4-4-9-31,2-5 1 0,0-4-3 0,0-4-10 15,0-4 14-15,2-3-15 32,-2 0-2-32,-1-2-20 0,1-12-42 0,6-17-84 15,-12 3-140 16,-5 1-445-31</inkml:trace>
  <inkml:trace contextRef="#ctx0" brushRef="#br0" timeOffset="25276.44">16038 3914 350 0,'0'0'486'16,"0"0"-346"-16,0 0-8 31,0 0 7-31,-125 78 3 0,72-47-29 0,-7 3-33 16,-7 0-28-1,-8 2-17-15,-29 8-24 0,-35 4-11 16,-48 8-16-16,-17 4-47 15,1-6-8-15,24-4 8 16,29-10 25-16,7-2 14 16,8-5 23 15,0-4 1-31,3-4-1 0,2-1-2 0,-11 1-4 0,-14-5 7 0,-2 5 0 15,-4-7 1 17,11-6-1-32,14-4 0 0,24-6 17 0,23 0-14 0,20 0 6 15,5 3 7 16,-10-1 20-31,-6-1-6 0,-9 3-3 0,2 0 0 16,6 0-1 15,1-2 4-31,2 0-19 0,-2-4-9 0,-2 0-2 0,-5 0 0 0,-3-12-10 16,-1-2 7-1,2-6-4 1,3-3 7-16,-1 0 10 0,2-4-9 0,0 0-1 16,3 2 0-1,6-2 23-15,3 2 5 0,8 0-12 16,9-4-12-16,5-1-4 0,11-7-1 31,4-1-17-31,9-5 17 0,7-5 1 0,7-6-7 16,7-3 5 15,6-2 2-31,0 0-21 0,0 7 4 0,2 8 16 0,11 8 1 15,7 3-8 1,11-7 6-16,16-1-8 16,17-9-1-16,34-16 11 0,41-16 24 31,43-14-24-31,28-7 9 0,2 6 7 0,-12 13-15 0,-18 18 15 15,-3 5-14 17,-1 11 5-32,0 9 3 0,-2 11 2 0,-6 7-2 0,-8 11 12 15,-3 7-15 1,-6 1-5-16,-8-1 9 15,-11 4-11-15,-12-3 0 0,-22 0 0 32,-16 1 0-32,-14-1 0 0,-5 1 2 0,11-2 4 15,9 1 1-15,10 2-6 16,-5 2 7-1,-4 0-7-15,-3 0 8 16,-3 11-9-16,-5 7 0 31,2 3 1-31,-4 5 4 0,-2 3-4 16,1 3 0-16,-3 2 3 0,-3 0 6 0,-8 3-7 15,-6-2-3 1,-8 3 2-16,-6 0-1 0,-3 2 0 0,-4 0 0 16,-2 1 1 15,0 1 17-31,-4-1-9 0,-2-6-4 0,-4-3-5 15,-1-6 0-15,-2-4 0 0,-3-4-1 32,-3 0 1-32,3 0-5 0,-2 0 11 0,-1 6-3 15,0 2-3 16,-2 2 0-31,-1 2 1 0,-2 3-2 0,-3-3 6 0,-2-1-5 16,0 4-1 15,0 3 7-31,-5 4-7 0,-10 6 1 0,-3 2 5 0,-5 1-4 0,2-5 7 16,-2-8-2 15,1-8-7-31,0-8-11 0,-14-4-95 16,2-5-140-16,1-5-362 0</inkml:trace>
  <inkml:trace contextRef="#ctx0" brushRef="#br0" timeOffset="26926.54">10960 4772 396 0,'0'0'243'16,"0"0"-71"-16,0 0-44 15,0 0 34-15,0 0 15 16,0 0-51-16,-114-11-16 0,83 10-34 31,-6 0 5-31,-5-1-18 0,-10-1 9 0,-4 3 1 16,-8 0-6-1,-3 0-15-15,-6 0 0 0,-6 5-12 16,-3 10-33-16,-23 15 3 47,-26 17-4-47,-23 12-3 0,11 0-3 0,27-9 1 0,35-12 7 0,13-11-7 15,-7 0-1-15,-12 1-11 32,-11 0 10-32,5-6 1 0,5-5 0 0,8-6 0 15,7 1 1-15,10-2 0 31,9 0 8-31,6 1-2 0,5-5-7 0,9 1 0 0,3-1 0 32,8 0 0-17,0 2 0-15,0 1-1 0,3-1-10 0,1 4 0 0,-4 0 11 31,1 0-16-31,0 3 5 0,-1 2 5 16,1-1 6-16,-5 0-3 0,-2 0 3 31,-4 0-1-31,-1 1 0 0,1-6-8 0,0 1 7 16,1 0-1-16,3-2 2 31,2 0 1-31,3 0-1 0,0-2 0 0,-3 2 1 0,3-2-7 16,-3 1-7 15,2-2 13-31,0 1 2 0,2-1-1 0,2 0 0 0,4 0 6 15,5-2-5 17,1 1 0-32,2 1 0 0,2-2 0 0,1 4 0 0,-1-1-1 31,-1-1 1-31,0-1-1 0,4 0 1 0,0 0-1 15,-1-3 0-15,3-2 0 16,0-1 0 0,2 0-123-16,0 0-113 0,0-5-102 15,0-13-294-15,0-5 92 0</inkml:trace>
  <inkml:trace contextRef="#ctx0" brushRef="#br0" timeOffset="27358.56">7850 5342 554 0,'0'0'228'0,"0"0"-57"16,0 0 5-16,0 0 8 16,0 0-17-16,0 0-36 15,0 0-66 1,-94 88-31-16,82-65-29 0,-1 0-4 0,3 4-2 15,3-2 2-15,-2 0 6 32,2-1-7-32,-1-3 8 0,-1 4-1 0,0-3-7 31,0 0 1-31,2-3 0 0,1-2 0 0,3-3 0 15,1-6-1-15,2-4 1 16,0-2-1-16,0-2-9 16,0 0-4-16,0 0-9 15,0 0 9-15,2 0-9 16,18 0 21-1,9 0-1-15,13-4 2 0,14-6 0 16,18 0-54-16,55-2-142 31,-16 2-300-31,-7 4-209 0</inkml:trace>
  <inkml:trace contextRef="#ctx0" brushRef="#br0" timeOffset="28360.62">12485 4860 20 0,'0'0'106'16,"0"0"77"-16,0 0-13 16,0 0 13-16,0 0 9 0,0 0-83 15,0 0 38 1,-29 11-9-16,19-9-60 0,-1 2-8 15,1 1-21-15,-6 2-13 32,-3 5 6-32,0 1-10 0,-8 9-13 0,0 7-18 15,-4 9 6 1,2 12 5-16,2 8 2 0,2 9-1 15,4 4 8 17,3 6-4-32,3 0 18 0,3-4-10 0,1-5-2 0,0-8 5 15,4-10 1 1,-2-13-5-16,5-13-13 0,2-12-9 15,2-8-2-15,0-4-88 32,0 0-184-32,0-2-412 0</inkml:trace>
  <inkml:trace contextRef="#ctx0" brushRef="#br0" timeOffset="28683.64">12114 5461 552 0,'0'0'249'0,"0"0"-171"31,0 0-39-31,0 0 24 0,-19 137 35 0,14-99-30 16,1-3-23-16,-1-6-5 31,3-2-9-31,-3-9 19 0,3-4 10 0,0-4-8 0,0-4-19 31,2-2 1-31,0-2-11 0,0-2-23 0,0 0-17 16,6 0-10-1,12-2 27-15,9-14 7 0,7-8-7 16,3-6-10-16,26-26-54 31,-12 7-117-31,-7 5-168 0</inkml:trace>
  <inkml:trace contextRef="#ctx0" brushRef="#br0" timeOffset="29591.69">14694 4229 626 0,'0'0'346'0,"0"0"-246"15,0 0-90-15,0 0 39 32,0 0 44-32,0 0 6 0,152 36-46 0,-88-5-8 0,15 14 18 15,10 9-5 1,7 4-9-16,2 9 4 0,0-1 15 15,-5 2-30-15,-6 0-6 32,-6-6-17-32,-12-1 1 0,-7-9-7 0,-10-7-8 15,-10-2 0 16,-11-5 10-31,-9-2-2 0,-7 2 0 0,-8 1 4 0,-7 1 5 16,0-5-7 15,-2-4-2-31,-11-6-9 0,-6-7-25 0,-12-14-111 0,2-4-178 0,2 0-388 0</inkml:trace>
  <inkml:trace contextRef="#ctx0" brushRef="#br0" timeOffset="29920.71">15878 4742 502 0,'0'0'123'15,"0"0"41"-15,0 0 18 0,60 105-28 16,-40-55-65-1,0 4-28 1,3 2-7 0,-4 0-6-16,1-2-12 0,-4 2 6 0,-3-1 25 31,-4-4-15-31,-5-1-14 0,-4-3 9 0,0-6-17 0,0 1 2 15,-6-11 3 1,-7-3 3-16,-1-8-10 0,-3-5 4 16,1-8 6-16,-4-7-1 31,-4 0-21-31,-3-7-16 0,-5-22-31 0,-21-35-109 15,7 4-122 17,-2 2-371-32</inkml:trace>
  <inkml:trace contextRef="#ctx0" brushRef="#br0" timeOffset="30550.74">15648 4146 329 0,'0'0'197'0,"0"0"-68"0,0 0-18 0,160 69-14 15,-100-49 34 16,3-2-1-31,2-2 2 0,4-4-42 0,2-2-26 0,2-3-5 16,6-2 8 0,1-1-19-16,2 0-7 0,5 0-6 15,0-2-8-15,2 0-16 31,1 2 6-31,-1 1-15 0,-1 1 11 0,-1 2 0 16,-4 5 1-16,-5 5-8 31,0 4 2-31,-5 2-6 0,-1 5-2 0,-3-1 9 0,-3 2-7 16,-1 2 9 15,-3 0 3-31,-4 0-3 0,0 0-9 0,-2-2 4 0,-4-2 2 16,-1-4-7 15,-4-6 5-31,-3-1-5 0,-6-8-1 0,-7-1 2 0,-9-2 5 15,-3-2-6-15,-11 0-1 32,-6-4-11-32,-2 4-52 0,-15-2-95 0,-9 1-489 15</inkml:trace>
  <inkml:trace contextRef="#ctx0" brushRef="#br0" timeOffset="30933.76">18170 4395 746 0,'0'0'152'0,"0"0"-119"31,0 0 13-31,0 0-8 0,0 0-1 0,116 131-9 16,-84-100 5-16,-1 0 2 15,-4-3 33 1,-5-2 3-16,-7-4 16 0,-6-4 4 16,-9-2 4-16,0-4 1 31,-7 0-15-31,-19-2-34 0,-12 2-28 0,-14-2-19 15,-58 20-111-15,9-4-166 32,-6 0-533-32</inkml:trace>
  <inkml:trace contextRef="#ctx0" brushRef="#br0" timeOffset="32094.83">15974 3538 371 0,'0'0'148'0,"0"0"-24"15,127 0-6 1,-65 0-10-16,5 0 12 15,4 0 16 1,9 0-8-16,7 0-44 0,27 0 13 16,30-4-20-16,24-1 6 31,1 5-18-31,-13 0 4 0,-18 0-18 0,-13 10-16 0,2-3 3 31,2-1 31-31,-2-3-8 0,0-1-28 0,-2-2-9 16,-3 0 23-16,-1 0 18 31,-1 0-13-31,0-6-5 0,-17 0 5 0,-16 0-26 15,-21 1-5 17,-3 2 0-32,11 3-20 0,9 0 8 0,10 0 5 0,-5 11-13 0,-1 14 0 15,0 9 7 16,-4 3-8-31,-5 2 0 0,-4 1-2 0,-8 0-9 0,-3-4-1 16,-7 0 11 15,-1-2-5-31,-2-3-3 0,-1-1 9 0,2 0 0 0,-4 2 1 16,4 2-1-1,0 0-15-15,2 3 4 16,6-1-4-16,0-2-5 0,3-4 6 16,-3-4-14-1,1-8 28-15,-5-2-9 16,-6-6 8-16,0-2 0 0,-8-4 1 0,-3 2-2 31,-6-1 1-31,-1 2 0 16,-1 5 1-16,-2 6-1 0,0 3 1 0,5 8-1 31,-1 5 2-31,2 6-2 0,3 3-12 0,-3-2-15 15,1 3 15-15,-2-3-6 32,0-1 3-32,-3-4 16 0,-4 2-8 0,2 0-7 15,-1 2-38-15,1 2-5 31,4 7 23-31,5-1 14 0,5 5 15 0,1 2-4 16,2-1 9-16,-4-2-6 31,-4-5 5-31,-7-4 2 0,-4-4 0 0,-4-4 16 16,-3 1-8-16,-1-3-1 31,-2 3 9-31,1 0-10 0,-5-2 6 0,-1-4-12 0,-5-10-7 16,-5-8-10-1,-4-12 16 1,0 0-33-16,-10-19-24 0,-19-18-103 0,-23-31-119 15,6 8-124 17,1 4-289-32</inkml:trace>
  <inkml:trace contextRef="#ctx0" brushRef="#br0" timeOffset="32732.87">21780 4845 179 0,'0'0'533'0,"0"0"-433"16,0 0-67-16,0 0 3 15,0 0-10-15,0 0 15 31,0 0 21-31,38-3 22 0,-27 20 8 0,-4034 10 1 16,4036 12-31 0,4030 9-31-16,-4030 8-12 0,3 4-6 15,3 2-3-15,-2-2-9 16,3-1 5-1,0-3 6-15,2-4 5 0,1-7-11 0,-4-2-4 16,-1-6-1 15,-1-10 7-31,-10-9-8 0,1-6 2 0,-6-6 6 16,-2-4-2-16,0-2 48 0,0 0 27 15,-13 0-15-15,-10 0-35 16,-4-7 14-16,-4-1 5 16,-2-7-24-16,-3-1-9 31,-3-3-6-31,-7-10-10 0,-7-7-1 0,-52-30-49 15,12 8-100-15,-7 4-248 32</inkml:trace>
  <inkml:trace contextRef="#ctx0" brushRef="#br0" timeOffset="42932.45">10007 6422 318 0,'0'0'168'0,"0"0"-46"15,0 0 26-15,0 0-12 0,0 0-29 31,2 0-45-31,0 0-11 0,2 0 1 0,6 0-12 16,5 0-1 0,12 0 11-16,11 0 13 0,11 0-13 15,18 0 9 1,11 0-8-16,10 0-3 0,6 0 3 15,3 0-12-15,-6 0-11 32,-7 0-8-32,-6-5 1 0,-11-3-2 15,-5 2-6-15,-8 1-7 0,6 5-6 47,-13 0-124-47,-16 15-436 0</inkml:trace>
  <inkml:trace contextRef="#ctx0" brushRef="#br0" timeOffset="46608.66">14258 6367 337 0,'0'0'375'0,"0"0"-193"16,0 0-93-16,0 0 56 0,0 0 13 16,0 0-44-16,0 0-50 31,0 0-29-31,0 0-13 0,0 0-22 0,2 0-23 15,12 0 1 1,3 0 21-16,6 0 1 0,4 0 1 16,6 0 5-1,5 0 1-15,11 0 16 0,11 1 3 16,9 1-4-16,6 0 0 31,8 0-2-31,-2 1-14 0,-2-3-5 0,-7 1 5 16,-5-1 4-1,-9 0-9-15,-10 0-1 16,-7 0 1-16,-5 0-1 0,-9 0 16 15,-8 7-16 1,-3 2-141-16,-12 7-348 0</inkml:trace>
  <inkml:trace contextRef="#ctx0" brushRef="#br0" timeOffset="48932.79">17954 6359 375 0,'0'0'216'0,"0"0"-119"15,0 0-32-15,0 0 42 16,0 0 27-16,0 0-20 16,0 0-25-1,-15 4-26-15,15-4-19 0,0 0-4 16,0 0-3-1,0 0-4-15,0 1-17 0,0-1-9 16,0 0-6-16,0 0-1 16,0 0 0-16,0 0-5 0,0 0-5 15,2 3-3-15,18 0 2 31,13 4 11-31,14 1-6 0,16-2 6 0,10 1 35 16,7-1-9 0,3 3-14-16,-1-1 7 0,-4-2 7 15,-2-1-15-15,-4-1-11 31,3-4-20-31,-16 0-234 0,-20 0-433 0</inkml:trace>
  <inkml:trace contextRef="#ctx0" brushRef="#br0" timeOffset="52452">22428 6453 742 0,'0'0'215'16,"0"0"-149"-16,0 0-38 16,0 0 4-1,0 0 23-15,0 0-25 0,0 0-7 16,0-3 3-1,0 3 5-15,-2 0 5 0,2 0 2 16,-2 0 11-16,2 3-6 16,0-2-2-16,0-1-3 15,0 0-2-15,0 3 5 0,0-3-16 31,0 0 1-31,0 0-6 0,0 2-4 0,0-2-4 32,0 0-3-32,0 0 4 0,0 0 3 0,0 0-15 15,0 0 11 1,0 0-12-16,0 0-1 0,0 0-9 15,0 0-6-15,0 2 16 16,16 0 13-16,5 2 15 16,6 0 9-16,10 2-7 15,2 2-11 1,3 1 44-16,-2 0-17 0,-2-1-24 15,-4-4-6-15,-3-2 12 16,-2 0 2 0,-2 0-8-16,-1 0-1 0,1 0-15 0,0 2 1 15,4 1-1-15,-2 0 0 31,2-2 7-31,-4 2 10 0,0-4 11 0,-2 2 12 16,-6-3 3-16,-3 0-27 31,-5 0-10-31,-2 0-11 0,-4 0 1 0,-3 0-2 16,-2 0 0-16,0 0 0 15,2 0 1-15,-2 0 9 16,0 0-9-16,0 0 1 16,0 0-2-16,0 0 0 15,0 0-1 16,2 2 0-31,0 0 0 0,-2-2 1 0,3 2 1 0,-3-2 4 0,0 0-5 16,0 0-17-16,0 0-18 16,-48-16-70-16,4-4-212 15,-12-4-556-15</inkml:trace>
  <inkml:trace contextRef="#ctx0" brushRef="#br0" timeOffset="68910.94">13610 14423 491 0,'0'0'389'16,"0"0"-169"-16,0 0-145 15,0 0 93-15,0 0-27 16,-38-36-54-16,20 31-36 15,0 0 16 1,-2 4-4-16,-1-2 1 0,2 3-4 16,1 0-16-16,-2 9-1 15,0 11-36-15,0 10-7 0,2 8-5 16,5 4 4-16,2 2 2 31,4 0-1-31,4-8 15 0,3-4-15 0,0-9-1 16,0-3-7 15,5-4 2-31,13-4 6 0,6 0-13 0,5-5 3 0,5 0 3 15,1-4 6 1,3 0-8 0,1-3 9-16,-4 0 0 0,-4 0 9 0,-4 0-8 15,-8 0 0 1,-2 1-1-16,-8 4 6 0,-1 1-6 0,-1 1 0 15,-5 5 0-15,-2 4 34 32,0 7 18-32,0 4-1 0,-9 2-11 15,-11 1-4-15,-2 1 5 0,-7-4-3 31,-2-3 1-31,-3-2-22 0,1-4-15 0,2-6 2 16,4-7-3-16,9-5-2 31,5 0-74-31,13-33-103 0,0-9-158 0,11-2-329 0</inkml:trace>
  <inkml:trace contextRef="#ctx0" brushRef="#br0" timeOffset="69974">13792 14510 52 0,'0'0'593'15,"0"0"-371"1,0 0-58-1,0 0 60-15,0 0-44 0,0 0-48 0,0 0-69 16,-2 2-23-16,2 12-28 31,2 6 3-31,9 8 14 0,3 8 16 0,1 6-16 16,-1 0 5-1,-3 0-9-15,0-6-8 0,-2-6-9 16,0-5 0-16,-3-7 0 16,1-6-7-1,-2-4-1-15,-1-2 0 16,-1-3 1-16,-1 0-1 0,0-1 0 31,0-2-6-31,-2 0 6 0,2 2 0 0,0-2-10 0,0 0 1 16,3 0 9 15,2 0-1-31,2 0 1 0,0 0 1 0,2 0 0 0,0 0 0 15,2-4 6 17,1-2-5-32,-1 0 5 0,3 0 0 0,-5 2-5 0,3-2-1 15,-4 2 9 16,-1-3-10-31,-2 3 0 0,0 0-1 0,-3 1 1 0,1-3-1 16,-3 1 1 0,0 1 1-16,0-3 10 0,-2-1 8 15,0-2-18-15,0-5 12 16,0-3 0-1,0-2 3-15,-2-3-8 0,-7-5 5 16,-5-3-4-16,4 3 5 31,-3-3-5-31,-1 4 4 0,3 2-4 0,-1 2 3 0,4 2-2 16,-4 4 0 15,3 1 8-31,1-1 7 0,-1 6 3 0,0-2-13 0,2 5 1 16,0 1-7 15,3 2-3-31,0 1-5 0,2 2-1 0,-1-2-15 0,3 4-132 15,0 0-165-15,0 0-318 0</inkml:trace>
  <inkml:trace contextRef="#ctx0" brushRef="#br0" timeOffset="70585.03">14146 14337 563 0,'0'0'358'16,"0"0"-171"-16,0 0 14 31,0 0 28-31,0 0-76 0,0 0-65 0,0 0-40 0,0 2-30 16,8-2-18-1,9 0 0-15,5-10 25 0,10-4-2 16,-1 1 10-16,2-4-1 31,-2 3-19-31,-2 1 0 0,-4-2-4 0,0 1 6 16,-6 0-8-1,4 0-1-15,-3 0 10 0,-1-2 0 16,0 3-3-16,-2 0-7 31,-3 1 6-31,-1 0-11 0,-4 2 8 0,0 0-9 16,-5 2-37-1,-2-1-69-15,-2 8-95 0,0 1-112 16,0 0-661-16</inkml:trace>
  <inkml:trace contextRef="#ctx0" brushRef="#br0" timeOffset="71363.08">14399 14255 327 0,'0'0'235'0,"0"0"-82"16,0 0 21-1,0 0-13-15,0 0-74 0,0 0-6 0,0 0 8 16,0 44 3-16,0-29-20 31,0 0-10-31,0 3 2 0,6 7 2 16,3 0-36-16,1 8 4 0,2 3-14 31,1 1 8-31,1 3 0 0,-1 1-11 0,3-1-1 15,-1 0-15 1,4-2 0-16,-2 3 5 0,1-1 2 16,2-2-8-16,0 2 0 31,0-2 0-31,1 0 10 0,-4-4-2 0,-1-1-8 15,-3-4 0-15,-2-3 0 32,0-2 0-32,-4-3 1 0,-3-7 10 0,-2-5-10 0,1-3 8 15,-3-2-8 1,0-4 1-16,0 0 7 0,0 0 1 15,0 0 22-15,0 0 11 16,0 0-15-16,0 0-13 16,0 0-15-16,0-19-59 15,-7-3-152-15,-8-1-532 31</inkml:trace>
  <inkml:trace contextRef="#ctx0" brushRef="#br0" timeOffset="81750.67">13441 15963 153 0,'0'0'664'0,"0"0"-434"16,0 0-32-16,0 0 21 15,0 0 48-15,-99-20-117 16,75 23-46-16,-3 19-48 16,0 9-18-16,7 12-38 15,3 2-7-15,5 4-7 16,10-5 1-16,2-10-16 15,2-10-12 1,23-10-12-16,6-8-4 0,7-3 26 16,-3-3 17-1,1 0 4-15,-4 0 10 0,-9 0 0 0,-2 0 0 16,-8 0 0 15,-4 0-4-31,-4 10-23 0,-3 16 27 0,-2 10 8 0,0 5-8 16,-2 6-2-1,-9-3-99 1,-3-8-155-16,5-18-256 0,1-10 174 0,5-8-1 31</inkml:trace>
  <inkml:trace contextRef="#ctx0" brushRef="#br0" timeOffset="81849.68">13554 16204 41 0,'0'0'142'16,"0"0"-101"15,0 0-41-31,0 0-25 0</inkml:trace>
  <inkml:trace contextRef="#ctx0" brushRef="#br0" timeOffset="82199.7">13554 16204 408 0,'-3'20'524'0,"3"-20"-378"0,0 0-27 0,0 0 15 16,0 6-35-16,12 7-58 31,3 0-18-31,4 4 12 0,0-2-34 15,1 3 9-15,1-1-10 0,-2-6-10 32,-1-2-155-32,-6-5-132 0,-4-4-254 0</inkml:trace>
  <inkml:trace contextRef="#ctx0" brushRef="#br0" timeOffset="82420.71">13694 16129 230 0,'0'0'392'0,"0"0"-165"15,0 0-22-15,0 0 0 16,0 0-70 15,0 0-42-31,9 101-6 0,5-43 2 0,-3 6-22 0,0 2-35 16,0-1-1-16,-4-9-21 31,-1-8-10-31,1-13 0 0,2-11-52 0,0-16-154 15,-3-8-138 1,1 0-301-16</inkml:trace>
  <inkml:trace contextRef="#ctx0" brushRef="#br0" timeOffset="82761.73">13813 16120 211 0,'0'0'332'0,"0"0"-122"0,0 0 29 0,0 0 24 15,0 0-16-15,0 0-74 31,0 0-78-31,-25-8-66 0,19 32-16 0,-2 4-13 16,6 0 0-16,0-3 2 31,2-11-2-31,0-2-16 0,2-8-60 0,10-4 18 31,3 0 14-31,0 0 5 0,1-3 1 0,0-5 38 0,-3 2 1 16,1 0 13 0,-5 6-14-16,-1 0-10 0,-1 0-10 15,-2 14-15-15,-1 10 35 31,-2 7 0-31,-2 10-44 0,0-4-259 0,-2-9-398 0</inkml:trace>
  <inkml:trace contextRef="#ctx0" brushRef="#br0" timeOffset="83410.77">13904 16058 175 0,'0'0'412'0,"0"0"-254"31,0 0-18-31,0 0-55 0,0 0-37 0,0 0-27 0,0 0-5 15,49-74-7-15,-45 70-9 32,-2 4-50-17,-2 0-5-15,2 4 9 0,-2 18 46 0,3 2 37 0,-1 4 31 31,3-2-4-31,-1-6-18 0,3-6 0 0,-1-5-24 16,-2-6-22-16,3-3-16 31,2 0 1-31,-2 0 15 0,-1-3 0 0,2-12 16 16,-2-4-3-16,-1 0-4 0,-3-3 7 31,-2 1-6-31,0 6-10 0,0 1 1 0,0 4 7 16,0 5-7 15,0 5 15-31,0 0-10 0,0 0-6 0,2 21-13 0,2 2 13 15,8 6 10 17,1-3-9-32,3-4 18 0,-1-3-19 0,1-9 0 0,-1-3-7 15,-4-3 7 16,1-2 0-31,-4-2-21 0,-3 0-10 0,-1 0-79 0,1-10 32 0,-5-6 32 16,0-2-3 15,0-1 20-31,0 5 19 0,0 1 10 0,0 5 4 0,0 6 8 16,0 2 11 15,0 0-4-31,4 0 15 0,1 8 7 0,-1 0-11 0,3-1-20 16,-3-7-10 15,0 0-45-31,2 0-53 0,-4-7 72 0,2-9 7 0,-2 0 9 15,3 0 10 17,-1 4 0-32,0 5 23 0,4 6 2 0,0 1-11 0,3 0 14 0,5 18-5 31,-3 2-23-16,-4-2-173-15</inkml:trace>
  <inkml:trace contextRef="#ctx0" brushRef="#br0" timeOffset="84316.82">14723 15813 751 0,'0'0'346'15,"0"0"-136"-15,0 0-45 16,0 0-46 0,0 0-77-16,0 0-41 0,0 0 61 0,72 136-38 15,-50-104-2 1,-6-7 6-16,-3-11-27 0,-1-5-1 15,-4-8-14-15,-1-1-13 16,-4 0-32-16,0-12-31 16,-3-10-12-16,0-6 2 15,0-3-46 1,0 6 53-16,0 3 65 0,0 5 27 15,0 12 1 1,0 2-19-16,0 3 19 0,12 0 60 16,-1 0 25-16,2 0-7 15,3 0-40-15,-3 0-21 16,1 0-17-16,-1 0-14 15,-2-11-145 1,-4-12-8-16,-1-4-16 0,-1-2-92 16,-3-1 14-16,-2 6 61 31,0 7 121-16,0 4 79-15,0 7 65 0,0 6 91 0,0 0-22 0,0 0-36 0,-4 10-72 16,-3 6-26 0,3 0-189-16</inkml:trace>
  <inkml:trace contextRef="#ctx0" brushRef="#br0" timeOffset="84824.85">15040 15749 120 0,'0'0'310'0,"0"0"-50"16,0 0-19 15,0 0-7-31,0 0-80 0,0 0-60 0,0 0-58 16,11 40-2-1,-2-25-4-15,0-3-2 0,0-3-8 0,-5-3-10 16,1-2-10-16,-3-4-27 31,0 0-41-31,0 0-18 0,0 0 1 0,1-2 27 16,-1-4 17-1,-2 0-9-15,3 0 25 0,-1 2-5 16,0-1-18-16,7 3-85 31,-1-3-66-31,4 4-61 0</inkml:trace>
  <inkml:trace contextRef="#ctx0" brushRef="#br0" timeOffset="85447.88">15218 15735 211 0,'0'0'174'0,"0"0"-83"15,0 0-30-15,0 0-19 16,0 0 28-16,0 0-19 15,0 0-22-15,-27 113 56 16,27-100-11 15,3-5-51-31,8-2-23 0,-2-4 0 0,-1-2-10 0,4 0 10 0,-3 0 2 16,-3-2-2 15,2-14 0-31,-2-4-10 0,-4-4-20 0,-2-4-28 0,0-3 17 16,0 0 21 15,0 4 0-31,-4-3 20 0,-6 9 52 0,4 3 39 0,2 5-26 15,-1 9-23-15,5 4-9 32,0 0-17-32,0 0-15 0,9 12 9 0,7 2 9 15,-1-3-19-15,3-4 0 16,-3-4-18-1,-1-3-17-15,-1 0 25 0,-2 0-8 16,-1-3-2-16,-2-2 20 16,-3-3 0-1,-1 0 0-15,-4 2 1 0,0 1-1 16,0 2 33-16,0 0-4 0,0 1-7 31,-7 2 13-31,1 0-21 0,2 0-1 0,1 0 35 16,1 15-29 15,2 1-18-31,0 2-1 0,0-2 0 0,0 1 2 0,7-4-1 47,1-3-1-47,1-4-8 0,1-2-42 0,-2-2-59 0,3-2-51 0,-3-4-91 15,-2-13 43 16,-4 0-27-31</inkml:trace>
  <inkml:trace contextRef="#ctx0" brushRef="#br0" timeOffset="85655.89">15421 15571 347 0,'0'0'187'0,"0"0"-88"0,0 0-43 0,0 0 36 16,0 0 64-16,0 0-55 31,0 0-21-31,52 80 7 0,-46-69-9 0,-4 0 2 16,0-3-12-16,-2-4-22 31,3 0-14-31,-3-4 26 0,0 0 17 0,0 0-24 15,0 0 4 1,0 0-34-16,0 0-21 0,0 0-2 16,0-10-39-16,4-10-13 0,5-23-91 31,-2 6-257-31,2-2-345 0</inkml:trace>
  <inkml:trace contextRef="#ctx0" brushRef="#br0" timeOffset="86602.95">15748 15468 669 0,'0'0'228'16,"0"0"-4"-1,0 0-22-15,0 0-76 0,0 0-49 16,109-110-28-1,-81 89-31-15,-2 2 8 0,1-1-20 16,-5-2-6-16,-2 0-66 16,-2 2-60-16,-9 4-141 15,-9 6-45-15,0 4 22 16,-2 3-38-16</inkml:trace>
  <inkml:trace contextRef="#ctx0" brushRef="#br0" timeOffset="86786.96">15900 15199 114 0,'0'0'234'0,"0"0"-3"0,0 0 26 0,0 0-46 0,0 0-28 0,0 0-51 0,0 0-81 15,-9 71-6-15,25-39 9 16,1 3-19 15,4 2-9-31,-2-3-17 0,4-2-9 0,1 7-141 0,-3-11-209 16,-7-6-295-16</inkml:trace>
  <inkml:trace contextRef="#ctx0" brushRef="#br0" timeOffset="87118.98">16067 15412 324 0,'0'0'203'15,"0"0"-4"17,0 0-15-32,0 0-27 0,0 0-3 15,0 0-47-15,0 0-36 0,0 0-25 0,94-112-24 16,-90 102 1-1,-2 4-7-15,-2 2 5 0,0 3 5 16,0 1 10-16,0 0 43 31,-15 0-79-31,-3 0 0 0,-2 0-18 0,0 8-22 16,4 9-17-1,3-3 25-15,7 2 31 0,3-4 1 0,3 2 0 16,0-1-2 0,3-2-4-1,12 1 5-15,3-4-5 0,-1 0 6 0,-2-4-2 31,4-2-34-31,-1-2-150 0,-1-4-108 0,-1-14-74 16,-5-4-134 0</inkml:trace>
  <inkml:trace contextRef="#ctx0" brushRef="#br0" timeOffset="87514">16244 15180 147 0,'0'0'181'0,"0"0"9"0,0 0 31 0,0 0 19 0,0 0-12 16,0 0-61-16,0 0-98 0,0 32-47 15,2-14-3 16,4 0-19-31,5-6-5 0,1-4 3 0,1-2 2 16,3-1 1 0,-3-4 0-16,0 3-1 15,1-2 8-15,-4 2-6 0,-1 2 9 0,1 0-10 16,-6 4 8 15,-2 2 5-31,-2 1-14 0,0 2-7 0,0-3-95 0,-9-2-118 16,-7-5-62-1,3-5-31-15,4 0 140 0,0-5 79 16,7-9 94-16,2 2 62 15,0 1 108 1,0 3 16 0,0-3-1-16,11-1-40 0,3-1-48 0,3-1-22 0,1-5-50 46,5 0-2-46,2-2-19 0,0-3-4 0,0 0-95 0,-2 4-50 0,-1-3-70 16,-7 9-81 15,-5 3-17-31</inkml:trace>
  <inkml:trace contextRef="#ctx0" brushRef="#br0" timeOffset="87737.01">16397 15035 347 0,'0'0'294'16,"0"0"-32"15,0 0-11-31,0 0-61 0,0 0-94 0,0 0-46 0,0 0 3 15,47 101-1-15,-25-65-7 16,1-4-17-16,-4-2 11 0,4-2-5 16,-5-7 5-16,1-4-14 31,0-7-10-31,-5-4-9 0,3-6 1 0,-4 0-7 15,-5-6-23 17,2-21-26-32,-10-38-86 0,0 6-182 0,-4 4-445 0</inkml:trace>
  <inkml:trace contextRef="#ctx0" brushRef="#br0" timeOffset="88982.08">14514 15752 325 0,'0'0'235'16,"0"0"-64"-16,0 0 19 15,0 0-3-15,0 0-37 32,0 0-37-32,0 0-14 0,-15-36-28 0,-1 11-2 15,-4-7-4 1,-5-4-11-16,-4-7 2 0,-4-3-2 15,-2-2-18 1,-8-2-9-16,1 0-2 0,0 0-25 16,1 5 4-16,10 6-4 31,7 7-6-31,6 10 5 0,9 6-19 0,2 6 8 0,5 6 11 15,2 1-1 32,0 3 1-47,0 0-6 0,0 0 0 0,0 0 6 0,0 0 2 0,0 0 4 0,-3 0 1 16,3 0 4 15,-2 3-9-31,0 11 6 0,0 9 1 0,-2 9-8 0,1 10 3 16,3-3-2 30,-2-1 5-46,0-7-5 0,0-4 5 0,2-8-5 0,-2-8 7 0,2-5-8 0,0-6 0 0,-2 0 0 16,2-2-65 15,0-19-50-31,-3-15 68 0,0-3 5 0,-1-7 14 0,2 0 15 16,-2 4 12 15,1 8 2-31,1 5 13 0,2 11-3 0,0 8 27 0,0 6 13 16,0 4-13 15,0-1-20-31,0 1-18 0,15 0-10 0,12 0 10 0,7 1-9 15,17 41-16 17,-7-2-253-32,-7 4-974 0</inkml:trace>
  <inkml:trace contextRef="#ctx0" brushRef="#br0" timeOffset="90852.19">10530 14683 880 0,'0'0'408'16,"0"0"-305"-1,0 0-55-15,0 0 35 0,0 0-32 16,0 0-26-1,0 0-11-15,67-3 5 0,-47-6-4 0,3 0-14 16,-6-1 8 0,-1 2-8-16,-3 3 1 0,-4 0-2 15,-2 4-9 1,-5 1-1-16,1 0 10 0,-3 0 7 15,0 0 7-15,0 0 23 16,0 8 25-16,0 13-37 16,0 3 3-16,0 8-15 15,0 8 2-15,2 7-14 16,9 3 1-16,2 6-2 15,3-1 2 17,0 2-1-32,-3 2-1 0,-3-4-8 0,-2 4 7 0,-4-3 2 15,-4 0-12-15,0-4 11 31,0-6 0-31,0-8 15 0,-2-11-5 0,-4-12 5 0,-1-7 45 16,4-4 31 15,1-4-7-31,2 0-19 0,0 0-28 0,0 0-16 0,0 0-21 16,0-1 0-16,0-10-8 31,5-4 8-31,10-4 0 0,0 0 1 0,4-2 1 16,1 0 4-1,-1 3-5-15,4-1 5 0,-1 2-6 16,0 4-16-16,3 1-156 0,6 2-58 31,-9 4-126-31,-1 1-522 0</inkml:trace>
  <inkml:trace contextRef="#ctx0" brushRef="#br0" timeOffset="91706.24">10985 14774 616 0,'0'0'561'16,"0"0"-342"-1,0 0-20-15,0 0 20 0,0 0-37 16,0 0-86-16,0 0-62 31,-2 23-19-31,11 4-5 0,3 10 11 0,7 10-20 0,-1 3 5 16,-3 3 14-1,3 1-8-15,-5-6-12 0,1-6 8 16,-3-7-6-16,-2-12-4 15,-3-4-5-15,-1-8 7 16,0-2-7-16,-3-5 5 16,0-2-7-1,-2-2-1-15,2 0 3 0,-2 0-5 16,2 0-7-16,0 0-3 0,5 0 5 31,0 0 16-31,4 0 1 0,0-6 0 0,3-3 0 16,-1 2 8-16,1-2-7 31,-1 0 0-31,0-1 5 0,0-2-6 0,-4 2 9 15,0 0-8-15,-2-1-1 32,-6 1 2-32,3-5 8 0,-4-6 3 0,0-5 26 15,0-6 5-15,-7-6-1 31,-7-4-7-31,-3-2 2 0,-3 0 1 0,-1 2-1 0,2 3-13 16,0 6-8 15,4 6-4-31,1 5-7 0,4 4 1 0,3 8-6 0,4 4-1 16,1 4 0 15,2 2-90-31,0 0-145 0,0 0-101 0,0 8-420 0</inkml:trace>
  <inkml:trace contextRef="#ctx0" brushRef="#br0" timeOffset="92052.26">11221 14674 546 0,'0'0'392'16,"0"0"-186"-16,0 0-33 46,0 0-15-46,0 0-88 0,0 0 2 0,0 0 16 0,74-44-20 0,-50 30-3 16,0-2-23-16,3 2-11 31,-1-2-10-31,4-2-1 0,-3 0 18 0,2 2-10 16,-4 1-14-1,-6 5-3-15,-3 3-11 0,-5 5-41 16,-5 2-85-16,-3 0-93 0,-3 13-65 31,0 12-18-31,0-1-499 0</inkml:trace>
  <inkml:trace contextRef="#ctx0" brushRef="#br0" timeOffset="92382.28">11430 14702 363 0,'0'0'276'16,"0"0"-52"-16,0 0 5 16,0 0-7-16,0 0-55 15,0 0-68-15,0 0-24 16,-6 12 4-16,6-4-29 31,0 6-12-31,0 11-12 0,6 4 3 0,10 11-8 16,2 9-8-16,4 3-1 15,3 0-11 1,2 2 7-16,-3-2-6 0,2-4 7 0,-3-3-2 15,-1-5-7 17,-4-8 1-32,-2-6-1 0,-5-8 2 0,-4-4 0 0,-3-6 6 15,-2-4-7 16,1-2-1-31,-3-2-73 0,0 0-118 0,-3 0-192 0</inkml:trace>
  <inkml:trace contextRef="#ctx0" brushRef="#br0" timeOffset="94971.43">9722 16840 619 0,'0'0'258'0,"0"0"-100"15,0 0-46-15,0 0-64 16,0 0-28-16,0 0-20 15,0 0 0-15,15-40 5 16,1 26-4-16,1-2 14 16,-1 2-13-16,-3 1-1 0,-1 6 8 31,-6 1-8-31,-1 3 6 0,-5 2-6 0,2 1-1 31,-2 0 22-31,0 0-13 0,0 0 18 0,0 0-1 16,0 0 2-1,2 10-18-15,5 10-9 0,2 11-1 16,5 8 0-1,6 9 20-15,-1 4-19 0,4 2 0 16,-1 0 17 31,1-1 2-47,-6-3-20 0,-3-6 0 0,-3-7-1 0,-5-1-2 0,-4-9 3 47,-2-3 23-47,0-4-15 0,0-6-7 0,0-4 10 0,-4-4 43 0,0-2-30 0,-1-4 11 0,-1 0 0 15,0 0-7 16,2 0-28-31,-2 0 1 0,4 0-1 0,2-8-7 0,0-8-3 16,0-8-1 15,10-2 11-31,13-5 0 0,4-2 0 0,6-1-3 0,0 3 1 16,14 2-11 15,-7 7-208-31,-8 9-334 0</inkml:trace>
  <inkml:trace contextRef="#ctx0" brushRef="#br0" timeOffset="96518.52">10067 16993 110 0,'0'0'290'0,"0"0"-61"0,0 0-50 15,0 0-56-15,0 0-77 16,0 0-5-16,0 0 38 31,47-5 30-31,-25-3 2 0,-2-4-41 0,1 2-27 16,-2-4-21-1,1 1-9-15,-2 2-13 0,0-3-55 16,-5-5-161-1,-4 6-147-15,-6 1-385 0</inkml:trace>
  <inkml:trace contextRef="#ctx0" brushRef="#br0" timeOffset="97123.55">10136 17015 97 0,'0'0'301'0,"0"0"-142"16,0 0-72-16,0 0 22 31,0 0 24-31,0 0-79 0,60 126-17 0,-44-96-15 0,-2-6-5 16,-1-2-7-1,-2-4 10-15,-5-5-20 0,-2-10-143 16,1-3-66-16,-5 0-162 31</inkml:trace>
  <inkml:trace contextRef="#ctx0" brushRef="#br0" timeOffset="97285.56">10265 16860 453 0,'0'0'213'0,"0"0"-94"47,0 0 31-47,0 0-20 0,0 0-46 0,0 0-51 0,51 116 22 0,-30-77-39 0,-2-6-16 16,2-1-91 15,-3-6-100-31,-5-8-91 0,-5-9-228 0</inkml:trace>
  <inkml:trace contextRef="#ctx0" brushRef="#br0" timeOffset="97515.57">10299 16848 85 0,'0'0'313'0,"0"0"-93"15,0 0-66 32,0 0-38-47,144-44-24 0,-110 32-56 0,-5 0-23 0,4-6-13 0,-8 2-169 0,-7 4-134 0</inkml:trace>
  <inkml:trace contextRef="#ctx0" brushRef="#br0" timeOffset="97975.6">10383 16669 178 0,'0'0'290'0,"0"0"-71"0,0 0-66 0,0 0-59 15,0 0-33 1,0 0 11-16,0 0-13 0,94 137 54 16,-65-97-45-1,0 0-43-15,-2-3-13 0,-5-8-12 0,-6-7-29 31,-3-6-62-15,-6-9 28-16,-3-6-18 0,-2-1-26 0,0 0 26 0,0-5 64 16,0-12 10-1,1-1 7-15,2-4 1 0,-3-2 23 16,0-1 10-16,-2 2 5 31,0 1 29-31,0 0-15 0,0 4-7 16,0 3 11-16,-12 4 12 0,2 5 14 31,-5 4 1-31,-4 2-4 15,3 0-44-15,3 8-7 0,5 12-29 0,6 4 0 16,2 6 0 0,0 1 11-16,15 0-8 0,7-3 4 0,3-6-6 15,2-8-1 16,-3-6-14-31,2-6 12 0,-1-2-4 0,-2 0 6 0,-4-7-66 16,-3-12-35-16,-5-3-80 31,-11-18-67-31,0 6-100 0,0 1-154 0</inkml:trace>
  <inkml:trace contextRef="#ctx0" brushRef="#br0" timeOffset="98425.62">10693 16722 111 0,'0'0'250'0,"0"0"-50"16,0 0-35-16,0 0-63 46,0 0 21-46,0 0-56 0,64 134-31 0,-46-109 29 0,-8-6-33 0,1-7 18 0,-7-7-31 16,-2-5-19 15,-2 0-9-31,0 0-8 0,0-7 17 0,0-16-6 0,0-8-19 16,-6-11-189-1,-8-6-30-15,-1-2-3 0,-1-1 61 16,1 4 178-16,-1 6 8 16,5 6 101-1,-1 10 73-15,6 7 5 0,3 10-7 16,3 6-12-16,0 2-11 31,0 0-85-31,7 20-64 0,15 13 50 0,7 10 17 0,3 12-22 16,3 9 15 15,1 2 6-31,2 1-29 0,-4-4-12 0,-3-5-4 0,-2-10-3 15,-8-7-6-15,-2-9-4 32,-6-9-7-32,-4-7 10 0,-7-5-2 15,-2-3 9-15,0-4-5 0,0 2-13 31,-4-2-47-31,-37-4-178 0,4 0-140 0,-3-10-581 0</inkml:trace>
  <inkml:trace contextRef="#ctx0" brushRef="#br0" timeOffset="99261.67">10651 16781 409 0,'0'0'228'0,"0"0"-18"47,0 0-66-47,0 0-17 0,134-59-28 0,-92 45-56 0,-4-1-22 0,-1-1-21 15,-3 2-107 1,-7-1-56-16,-3 0-23 0,-9 4-37 16,-3-2 56-16,-10 2 36 31,-2 2 44-31,0 1 77 0,0 2 10 0,-14 6 66 15,-1 0 53-15,1 0 44 32,6 0-6-32,3 12-13 0,5 6-30 0,0 6-47 0,5 6-3 31,13 3 30-31,1-2-15 0,4-5-32 0,-1-5-24 15,1-7-23 1,-6-8-11-16,-1-6 10 0,-5 0-25 16,-4 0-58 15,-3-18 8-31,-4-5-13 0,0-4-17 0,-4-5-11 0,-11-3 13 15,-4 5 42 17,2 4 61-32,3 8 1 0,5 8 30 0,5 8 65 0,4 2 32 0,0 0-54 15,2 14-31 1,9-1 5-16,0-4-47 0,0-3-6 15,0-4 6-15,-2-2 0 32,-1 0-57-32,-4-2 5 0,0-8-39 0,-2-2-25 15,3 2 8 16,-3 2 54-31,2 6 33 0,1 2-30 0,2 0 41 0,-1 8 10 16,-1 4 16-16,-1-3 35 31,0-6-18-31,2-3-33 0,0 0-13 0,3 0 3 16,5-9 9-1,1-8 0-15,5-2-25 16,-1 2 24-16,4-1-14 0,-4 1 2 16,-2 0 7 15,-6 3 7-31,-4 3 0 0,-7 4 48 0,0-1 74 0,0 2-26 0,-9 0-26 31,-7 0-10-15,1 2 11-16,1 2-23 0,3 2-6 0,-1 0-19 0,6 8 61 31,4 15-70-31,2 6 3 0,0 7-16 0,0 1 34 15,6 3 24-15,8-9-21 32,1-4-12-32,4-9-26 0,-2-7-15 0,3-4-13 15,1-7 11-15,8-9-18 0,-6-10-85 31,-2-3-162-31</inkml:trace>
  <inkml:trace contextRef="#ctx0" brushRef="#br0" timeOffset="100423.74">11698 16338 620 0,'0'0'322'0,"0"0"-120"0,0 0-80 0,0 0-38 16,0 0-42-1,0 0 7-15,44 105 2 0,-28-83-16 16,-3-8-15-16,-3-2-8 16,-2-5-12-16,-3-6-1 0,-1-1 0 15,0 0-51 1,-2 0-25-16,4 0-4 15,-4-16 20-15,2-2 12 0,-2-6 33 32,0 0 2-32,-2 4 14 0,0 6 1 0,2 4 9 31,1 8 13-31,1 2 12 0,6 0 1 0,1 0 27 15,4 6 8 1,3 4-28-16,-1 2-24 0,1-5-5 16,1-1-14-16,-6-3-61 15,-3-3-152-15,-2 0-155 16,-4-11-198-16</inkml:trace>
  <inkml:trace contextRef="#ctx0" brushRef="#br0" timeOffset="100719.76">11941 16258 214 0,'0'0'394'0,"0"0"-182"0,0 0-98 15,0 0 49 1,0 0-35-16,0 0-50 0,0 0-6 16,54 110-4-1,-46-91-4-15,-1-7-23 0,-3-5-22 16,-4-4-9 15,0-3-10-31,0 0 0 0,0 0-48 0,0 0-30 0,0-14 1 16,0-4 52-1,0-3 19 1,0 2-15-16,0 0 12 0,4 7 0 0,4 4 8 15,-1 4-13 1,5 4 2-16,0 0 12 0,1 0 0 16,3 0-85-16,1 0-109 0,-1 0-141 31,-5-4-32-31</inkml:trace>
  <inkml:trace contextRef="#ctx0" brushRef="#br0" timeOffset="101233.79">12114 16208 396 0,'0'0'228'0,"0"0"-98"47,0 0-3-47,0 0-10 0,0 0-57 0,0 0-34 0,0 0-5 0,-31 80 14 16,38-67-20-16,4-3-5 31,0-4-10-31,1-5 0 0,-2-1-9 0,1 0-13 0,-3 0-46 15,-2-6-66 1,-2-12 20-16,-4-2 11 0,0-6 4 16,0 1 9-16,0-2 31 31,-6 4 58-31,-6 0 1 0,6 4 93 0,-1 6 1 15,5 5 25-15,0 6 2 32,2 2-16-32,0 0-70 0,0 0-12 0,9 4 2 15,9 8 27-15,1 1-19 31,2 0-17-31,1-3-13 0,-2-3-2 0,-4-6-1 0,-1-1 0 16,-1 0-1 15,-6 0-9-31,-1 0-38 0,-5-6-5 0,-2-2-8 0,0-2 61 16,0 2 1 15,-9 2 15-31,-1 3 2 0,-2 3-1 0,3 0 16 0,5 0 3 16,4 13 34 15,0 5-41-31,0 3-9 15,8-2-7-15,13 1-13 0,-1-7 0 0,1-1 0 0,2-7-1 32,-2-5-99-32,-4 0-39 0,-5-14-114 0,-4-3-17 0</inkml:trace>
  <inkml:trace contextRef="#ctx0" brushRef="#br0" timeOffset="101501.8">12398 16050 75 0,'0'0'329'0,"0"0"-159"31,0 0-112-15,0 0 7-16,0 0 65 0,0 0 10 0,0 0-49 0,46 60-26 31,-34-40-14-31,-4-4-2 0,-3-2 6 0,-3-6 7 16,0-2 8-16,-2-3-9 31,0-3-1-31,0 0-20 0,0 0-40 0,0 0-1 15,0-10-37 1,0-11 19-16,0-9-7 0,2-20-125 0,3 6-130 16,0 3-288-16</inkml:trace>
  <inkml:trace contextRef="#ctx0" brushRef="#br0" timeOffset="101881.82">12510 15863 783 0,'0'0'214'0,"0"0"-188"0,0 0 101 0,0 0 57 15,0 0-59-15,0 0-64 16,125-88-36-16,-98 68-9 31,-4-2-7-31,-3 1-9 0,-5 0-67 0,-1 1-117 16,-9-2-142 15,-5 4-77-31,0 8-124 0</inkml:trace>
  <inkml:trace contextRef="#ctx0" brushRef="#br0" timeOffset="102020.83">12635 15666 385 0,'0'0'196'0,"0"0"-31"15,0 0-12 16,0 0 0-31,39 117-85 0,-22-87-29 0,-1-1-39 0,4 1-67 16,-6-10-190-16,-4-4-301 31</inkml:trace>
  <inkml:trace contextRef="#ctx0" brushRef="#br0" timeOffset="102478.86">12826 15741 360 0,'0'0'190'16,"0"0"-34"15,0 0-9-31,0 0-38 0,0 0-14 0,0 0-38 0,0 0-13 15,17-64-3 17,-17 60 30-32,-13 4-15 0,-1 0-31 0,-1 0-3 0,1 2 16 15,4 8 18-15,7 4-14 31,3-1-27-31,0 6-14 0,0-1 18 0,13-2-10 16,5-2-9 0,1-8 0-16,-4-2-1 0,3-4-54 0,-5 0-55 15,-2-10-42-15,-2-8-35 31,-2-4-44-31,-5-2-48 0,-2 0 54 16,0 1 103-16,0 10 122 0,0 5 33 31,-7 8 144-31,3 0 25 16,-1 2 2-16,5 14-61 0,0 2-10 0,0-3-7 31,0-2-47-31,9-3-47 0,2-4 0 0,0 0-9 16,-1-4-7-16,-2 2-6 31,1 0 2-31,0 1-3 0,-2 1 1 0,-3 1-10 15,-3 3-65-15,-1 0-86 32,0-2-118-32,-7-4-135 0</inkml:trace>
  <inkml:trace contextRef="#ctx0" brushRef="#br0" timeOffset="102820.88">12826 15741 345 0,'119'-82'189'0,"-109"70"-7"16,3-2-19 15,1-1-59-31,-4 2-36 0,3 1-39 0,-1-1-13 0,-3 1-16 16,-3 1-75-16,-4 1-91 15,-2 0-28 1,0 2 82-16,-4 2 53 0,-8 4 59 16,-1-1 10-16,3 3 49 0,3 0 46 31,1 0 40-31,6 0-17 0,0 11-25 0,0 8-68 15,8 7 2 1,9 6 28-16,4 0 2 0,-1-2 8 16,-2-5 12-16,-5-7-14 31,-2-8-37-31,-4-8-23 0,-2-2-13 0,-1 0-2 31,-2-7-17-31,1-14-52 0,-3-19-88 0,0 3-190 16,-14 6-361-16</inkml:trace>
  <inkml:trace contextRef="#ctx0" brushRef="#br0" timeOffset="103750.93">12494 15602 208 0,'0'0'225'0,"0"0"-53"15,0 0 27-15,0 0-11 0,0 0-3 32,0 0-42-32,0 0 5 0,24-14 19 0,-24 5-12 15,-14-9-31-15,-5-5-33 31,-8-3-32-31,-9-3-14 0,-9-6 0 0,-10-1-22 16,-12-6-10-16,-6-4 4 31,-8-4-11-31,1 0-6 0,6 3 2 0,8 10 6 0,12 8-8 31,12 14 11-31,11 6-11 0,13 5 0 0,9 4-1 16,7 0 0-16,2 0 1 16,0 0-27-16,0 0-4 15,0 6 16-15,6 2 15 16,1 0 1-16,-3-2 0 15,1-4 7-15,-5-2-7 16,0 0 5-16,0 0 11 16,0 0-17-16,0 0-1 15,0 0-12-15,0 0-27 16,0 0 9-16,0 0 6 0,0 0-9 15,0 0 2 1,0 0 15-16,0 0 15 16,0 0 2-16,0 0 0 0,0 0 0 15,0 2 0-15,0 5 0 16,0 3-2-16,0 5-4 15,7 7-3 1,4 5-1-16,3-3 9 0,-2-3 1 16,1-2-1-16,-3-5 1 15,-4-5 0 1,-4-6-1-16,1-3 0 0,-3 0 1 15,0 0 0-15,0 0-1 16,0-7-49-16,0-16 15 16,-9-7 13-16,-3-6 20 0,4 0 2 15,3 4 13-15,3 3-13 31,2 7 0-31,2 6 0 0,19 4 2 0,10 4-2 16,5 2 1-16,24 6-1 31,-8 6-53-31,-6 11-492 0</inkml:trace>
  <inkml:trace contextRef="#ctx0" brushRef="#br0" timeOffset="110141.29">7663 14489 1054 0,'0'0'391'15,"0"0"-219"1,0 0 26-16,0 0 53 0,0 0-71 15,0 0-72-15,0 0-34 16,0 0 1-16,2 0-15 0,-2 0-20 16,2 10-7-1,0 13-15 1,3 15-17-16,2 14 5 0,0 10-6 0,-1 3 0 15,3-2-3 1,-5-2-13 0,1-9 1-16,-3-6 13 0,1-3-11 0,-1-10 12 15,-2-4-8 1,0 1-2-1,2-11 2-15,-2-1-3 0,0-8 5 0,2-4-5 16,-2-1 5 0,0-5-5-1,2 0-12-15,-2 0-6 0,5 0-14 0,-1 0-16 16,2 0 25-1,6 0 20 1,3 0 13-16,1-8 0 0,5-1 2 0,-2-1 0 0,4 1 0 31,-5-1-1-31,6-2 0 0,-6 2 0 0,-1 1 0 16,-3 1-7-16,-5 0 2 31,-1-1 5-31,2-2-8 0,-4-1 9 0,-1-6 1 16,-1-6 8-16,0-5-2 15,-4-8 29 1,0-5 14-16,0-8-10 0,0-2-6 15,0-4 3-15,-4-3-5 16,-7 3 2 0,-5 2-6-16,3 1 0 0,-5 7-4 15,5 7-4-15,-1 8 3 31,3 9 6-31,5 7-11 16,2 6-11-16,1 5-7 0,1 3-1 0,2 1-12 31,0 0-124-31,0 0-141 0,-4 9-216 0,1 3-767 0</inkml:trace>
  <inkml:trace contextRef="#ctx0" brushRef="#br0" timeOffset="110864.34">8031 14372 360 0,'0'0'273'0,"0"0"-73"16,0 0 7-16,0 0-3 15,0 0-32 1,0 0-28 0,0 0-10-16,-36 7-20 0,36-7-23 0,0 0-22 15,0 0-38-15,0 0-14 16,0 0-16-16,13 0 19 0,7-7 25 15,5-7-3-15,4-1-4 32,5-3-12-32,-1 2-12 0,0-2-1 0,-2 4-3 15,-2 1-9 1,-4 2 0-16,-8 3 8 15,-1 4-9-15,-7 0 2 0,-5 4-1 32,-1 0 5-32,-1-2-6 0,-2 2-64 15,0 0-102-15,0 0-83 0,0 6-246 0,0 6-343 16</inkml:trace>
  <inkml:trace contextRef="#ctx0" brushRef="#br0" timeOffset="111572.38">8174 14376 476 0,'0'0'270'16,"0"0"-103"-1,0 0 40-15,0 0 10 0,0 0-70 0,0 0-44 31,0 0-10-31,0 0 0 0,0 0-12 0,0 1-9 16,0 12-11-16,0 5-23 31,0 8-13-31,6 10-4 0,5 8-8 0,3 8-4 16,1 4-8-1,-4 2 9-15,3 1-1 0,-4-8 0 16,-1-4-8-16,1-5 1 16,-4-10 5-1,-2-4-6-15,3-5-1 16,-5-6 2-16,0-3-1 31,1-5-1-31,-1-6 0 16,-2 0 1-16,0-3 0 0,0 1 14 0,0-1 9 0,0 0-7 15,0 0-2-15,0 0-15 0,0 0-1 16,3 0-94-16,-1 0-196 15,-2-1-443-15</inkml:trace>
  <inkml:trace contextRef="#ctx0" brushRef="#br0" timeOffset="117621.72">6892 15936 140 0,'0'0'600'0,"0"0"-414"31,0 0-60-31,0 0 66 0,0 0 19 0,0 0-70 15,-14-2-32 1,14 2-30-16,0 0-2 0,0 0-14 16,0 9-20-1,0 11-43-15,0 15-3 0,8 10-10 16,13 16 1-16,7 6 2 31,6 2 4-31,1-3-51 0,-4-5 35 0,-5-11-2 16,-4-8 7-16,-3-10 11 31,-4-8 5-31,-1-8-6 0,-1-5 6 0,1-7-8 0,-2-4-15 31,4 0-16-31,0-3 25 0,-1-17-5 16,1-8 20-16,-3-12 4 0,-5-10 2 31,-2-8 1-31,-4-5-7 0,-2 0 13 0,0-4-7 15,0 0-5-15,-9 9-1 32,-3 1 2-32,-3 7 0 0,-1 7 5 0,-1 12 2 15,-1 4-3-15,1 10 8 31,3 6 10-31,3 7 18 0,1 4 1 0,7 0 14 0,3 17-43 32,0 19-14-32,9 9-23 15,10 8 11-15,8 5 11 0,2-4 1 0,2-6 13 16,0-6-4 15,-2-5-9-31,0-10-9 0,0-4-41 16,-2-8-80-16,2-5-42 0,-7-3-127 31,-8-7-200-31</inkml:trace>
  <inkml:trace contextRef="#ctx0" brushRef="#br0" timeOffset="118007.74">7357 16062 126 0,'0'0'686'0,"0"0"-481"0,0 0-100 0,0 0 4 0,0 0-11 0,0 0-18 16,0 0-20 15,48 98-39-31,-37-72 46 0,-5-6-22 0,-2-5-13 0,-1-6 3 16,-3-5-4-16,0-4-16 15,0 0-2-15,0 0-13 16,0 0-7-16,0-8-6 16,-7-14-26-1,-2-3 7-15,1-10-3 0,3 1 0 16,0 3 19-16,5 4 16 31,0 9-9-31,0 6 6 0,0 8 3 0,7 4-30 0,4 0 30 16,5 6 14-1,2 16 39-15,-3 5-27 0,1 0 0 16,-4 3-16-16,-1-4 6 31,-3-3-16-31,-1-6-19 0,-3-7-88 0,0-2-57 16,2-8-85-16,-4 0-77 31,0-12-8-31,-2-6-50 0</inkml:trace>
  <inkml:trace contextRef="#ctx0" brushRef="#br0" timeOffset="118158.75">7546 16010 61 0,'0'0'206'0,"0"0"-76"15,0 0 75-15,0 0-25 0,0 0-2 16,0 0-45-1,0 0-12 1,55 42 11-16,-43-13-52 0,5 2-31 0,-7-3-33 16,4-6-16 15,-1 2-31-31,-4-8-135 0,-2-4-235 0</inkml:trace>
  <inkml:trace contextRef="#ctx0" brushRef="#br0" timeOffset="118345.76">7490 15771 576 0,'0'0'361'0,"0"0"-255"0,0 0-22 15,0 0 13-15,0 0-80 31,0 0-17-31,0 0-19 0,56 42-192 0,-41-22-355 0</inkml:trace>
  <inkml:trace contextRef="#ctx0" brushRef="#br0" timeOffset="118543.78">7703 16034 360 0,'0'0'193'0,"0"0"42"46,0 0-77-46,0 0-1 0,0 0-58 0,0 0-54 0,93-104-25 0,-77 86-20 0,-1-1-17 16,4 3-119-16,-9 4-90 31,-2 3-141-31</inkml:trace>
  <inkml:trace contextRef="#ctx0" brushRef="#br0" timeOffset="118762.79">7754 15854 173 0,'0'0'365'0,"0"0"-70"15,0 0-68 16,0 0-52-31,0 0-87 0,0 0-68 0,0 0 12 0,38 112 32 0,-16-72 23 16,1 0-18 15,-1-5-10-31,0-4-25 0,-4-9-9 0,-2-8-17 0,0-8-8 16,-3-4-18-1,-1-2-1-15,2-8-46 0,-3-17-49 16,-3-32-74-16,-4 4-196 31,-4 3-272-31</inkml:trace>
  <inkml:trace contextRef="#ctx0" brushRef="#br0" timeOffset="119140.81">7859 15638 772 0,'0'0'211'0,"0"0"-130"16,0 0 129-16,0 0-55 15,0 0-56-15,0 0-48 16,111-114-21-1,-83 97-20-15,2-2 7 0,-3 4-17 16,-5 0-84 15,-2 3-57-31,-4 4-20 0,-9 6-91 0,-7 2-80 0,0 0 152 16,0 10-2-16,-14 8 182 31,-1 4 3-31,-1 3 62 0,3-3 105 0,4 2 8 16,4 2-35-16,5 2 39 31,0 6-22-31,5 4-48 15,10 6-34-15,8 4-10 0,-4 4-59 0,4-4 19 0,1-1-28 32,2 1-114-32,-4-12-214 0,-7-12-397 0</inkml:trace>
  <inkml:trace contextRef="#ctx0" brushRef="#br0" timeOffset="119542.83">8278 15802 355 0,'0'0'372'0,"0"0"-213"31,0 0 39-31,0 0-34 0,0 0-35 0,0 0-51 0,48-115-27 16,-42 93-10-1,-2 2-25 1,-4 4-8-16,0 5 3 0,0 4 7 0,0 5 19 15,-10 2-30 1,-7 0-7-16,-3 0-7 0,0 15-2 16,2 10 0-16,5 7-5 15,3 2 4 1,8 3 10-16,2-6 0 0,0-5 34 15,7-2-8 1,11-5 0-16,2-6-8 0,2-3-8 16,3-4-9-16,-3-4-1 15,1-2 1 1,-4 0-1-16,-1-6-96 15,0-12-97-15,-2-22-103 0,-8 4-214 16</inkml:trace>
  <inkml:trace contextRef="#ctx0" brushRef="#br0" timeOffset="119784.85">8429 15565 179 0,'0'0'307'0,"0"0"-37"31,0 0 8-31,0 0-76 31,0 0-105-31,0 0-49 0,0 0-7 0,-29 100-11 0,32-80 15 0,12-1-32 16,1-11-13-16,2 1 0 31,-1-7-14-31,4 0 14 0,-6-2 1 0,1 0 12 16,-3 0-13-16,-4 0 6 15,0 0-5-15,-5 0 6 0,1 0-7 16,-5 0 8-16,0 4 29 31,0 10 68-31,0 8-71 0,-9 6-34 0,-9 14-112 16,3-5-98-1,1-10-329-15</inkml:trace>
  <inkml:trace contextRef="#ctx0" brushRef="#br0" timeOffset="120004.86">8556 15647 426 0,'0'0'296'0,"0"0"-74"0,0 0-52 0,0 0 0 15,0 0-48 16,0 0-74-31,94-110-26 0,-79 91-22 0,-1 5-9 0,-3 0-65 0,-2 4-58 16,-4 3-91-16,-5 2-47 31,0 1 32-31,-7 2-17 0</inkml:trace>
  <inkml:trace contextRef="#ctx0" brushRef="#br0" timeOffset="120250.87">8579 15462 204 0,'0'0'200'0,"0"0"54"47,0 0-23-47,0 0-23 15,0 0-50-15,0 0-75 0,0 0-41 0,9 67 16 0,11-34-6 0,1 6 53 0,4-2-19 32,-4 2-37-32,-4-7-18 0,1-6-3 0,-5-6-1 15,-1-6 0-15,-4-6-8 31,-1-6-11-31,-1 0-8 0,0-2-11 0,0 0-1 16,3-4 12-16,-3-14-22 31,-1-29-100-31,-2 6-232 0,-3-1-567 16</inkml:trace>
  <inkml:trace contextRef="#ctx0" brushRef="#br0" timeOffset="121974.97">8839 15306 730 0,'0'0'296'0,"0"0"-170"47,0 0 35-47,0 0 22 0,0 0-39 0,0 0-45 0,0 0-19 0,58 118-20 15,-47-85-10 1,-1 0-7-16,-2 6 16 0,-1 0-12 16,-5 5 8-16,-2 5-12 31,0 1-1-31,0 1-3 0,-9 2-8 0,-11 0-3 15,-4-2-18-15,-5 0 5 32,-10-1-5-32,-7-2-9 0,-8 2 4 0,-10 3 6 15,-7-3-11 1,-8 0-28-16,-8 0-6 0,-6-4 4 15,-5-2 15-15,0-1 1 16,0-8 13 0,5-3-5-16,4-2 5 0,1-6-5 0,8 0 2 15,0-5 2-15,4-1 2 31,3-3-13-31,2-1-2 16,-1-2 5-16,5-2-8 0,0 1-2 0,5-4 20 31,4 4 0-31,4 0 1 0,4-1-1 0,5 2 7 16,1-1-7-16,3-1-13 31,-1-4 4-31,2-3-22 0,-1-3-8 0,-3 0 17 16,2 0-21-16,-5-11 4 0,-4-8 23 31,4-4 0-31,-5-7 7 0,4-4-4 0,-1-6 12 15,2-7-8-15,2-3 3 32,5-7 0-32,7 0 5 0,8-6 1 0,9 3 10 15,10 2-9-15,6 1-2 31,4 0 2-31,26 3-1 0,12 0 0 0,13 0 0 16,13-1 0 15,8 2 1-31,14 0-1 0,4 3 1 0,4 0-1 16,-3 2 1-16,2 1 0 0,-7 1 13 31,2 6-13-31,-7 1 10 0,-2 4 0 0,-6 3-11 0,-3 5 6 31,-5 0-4-31,0 5-2 16,1 2 0-16,-5 1-1 0,3 4 0 31,-1-1 0-31,-3-1 1 0,1 4 2 0,1 1-2 16,-3 3 6-16,-1 4-6 0,-4 5-7 31,-4 0 6-31,-5 0 0 0,-5 0 0 0,-2 0 1 15,-5 8 0-15,-4 0 0 32,-2-1 11-32,-4 0-11 0,-1-1 3 0,-1 0 11 0,-3 0-13 15,1 0-1 16,-4-1 6-31,0 2-1 0,-4 2-4 47,-1-2-1-47,-2-2 2 0,2 4-2 0,-1-1 0 0,-1-2 0 0,-1 0 0 0,-2-2 0 0,0 1 12 16,0-1-12 15,-1-1-6-31,-1 1 6 0,3-3 0 0,-4 1 1 0,3 1-1 16,-3-1 1 15,4 0-1-31,-4 0 1 0,3-2-1 0,-5 2 0 0,3 0 6 0,-4 0-6 47,0 0 0-47,2 0-1 0,-3 0 6 0,3-2-12 0,1 2 6 15,-1-2-4 16,0 2 5-31,-3-2 1 0,0 0-1 0,0 0 0 0,-2 0 1 0,0 0 4 16,3 0-5-16,-3 0-6 31,0 0 6-31,0 0 0 0,0 0 2 0,0 0 4 16,0 2 2-1,0-2 1-15,0 0-7 16,0 0 5-16,0 0-5 0,0 0-2 16,0 0 0-16,0 0 0 15,2 3-10-15,-2-2 9 0,2-1 1 16,2 3 0-1,-2-1 0 1,0-2 0-16,0 1-25 0,-2 15-101 16,0-2-217-16,0 5-551 0</inkml:trace>
  <inkml:trace contextRef="#ctx0" brushRef="#br0" timeOffset="128484.34">10644 14666 225 0,'0'0'189'0,"0"0"-117"0,0 0 35 16,0 0 0-1,0 0-10-15,0 0-14 0,0 6 13 16,0-6 11-16,0 0 16 16,0 0-15-16,0 0-35 15,0 0-8-15,0 0-2 16,0 0-17-16,0 0-2 15,0 0-18-15,0 0-4 16,0 0-6 0,0 0-10-16,0 0-6 0,0 0 1 15,0 0-1 1,0 0-1-16,0 0-6 0,0 0 5 15,2 0-3-15,4 0 5 16,-1 0 0-16,-3 0 0 0,3 0 1 16,0 0 1-16,-3 0 9 15,2-6-11-15,3 2 9 16,-1-4-9-16,3 2 8 31,1-2-8-31,-2 2 2 0,-1 2-2 0,-1 1 1 16,2-2 6-1,-6 1-7-15,2 2 1 0,-2 0 0 16,0 2 6-16,1-2-7 15,-1 2 0-15,0-2-2 16,2 2 2-16,2 0 0 16,0-2 0-16,0 0-1 15,1-2 1-15,-1 2 0 0,0-1 1 31,0 2 0-31,-4-4 0 0,3 4 0 0,-3 0-1 16,-2 1 1 0,2-3 0-16,-2 3 0 0,0 0 9 15,0 0-1 1,0 0 2-16,0 0-10 0,0 0 5 15,0 0-5-15,2 0 1 32,-2 0-2-32,0 0 0 0,0 0 1 0,0 0-2 15,0 0 1 1,0 0 0-16,0 0 0 0,0 0 0 15,2 0-105-15,-2 0-463 16</inkml:trace>
  <inkml:trace contextRef="#ctx0" brushRef="#br0" timeOffset="145102.29">7424 14253 447 0,'0'0'296'0,"0"0"-105"31,0 0-99-31,0 0 52 0,0 0 28 0,0 0-39 16,0 0-37 0,0 0-30-16,0 0-18 0,0 0-16 15,0 0-12 1,2-1-20-16,17-6 0 0,3 1 22 15,4-2 13-15,8-4-16 16,6-2 3-16,4-2 0 16,10-2 0-16,6-4-5 15,5 0 1 1,4 0-17-16,3 1 1 0,-1 2 15 15,-3 2-17-15,-3 6 0 32,-3 1 5-32,-4 4-5 0,-6 1 0 0,-6 4 1 15,-5 1 0-15,-3 0 0 31,-5-3-1-31,-2 3 6 0,-2-4-1 0,-2 3-5 0,-2-4-1 16,-8 1 1 15,-2 3 3-31,-5-2-2 0,-6 3 0 0,-2 0 0 0,-2 0 5 16,0 0 8-16,0 0 0 15,0 0 0-15,0 3-7 16,-6 11-7-16,1 5-1 16,3 12-11 15,2 9 5-31,0 17-7 0,0 10-22 0,7 24 2 0,6-2-7 0,1 3 19 15,-1 1-1 17,0-17 5-32,0 5 18 0,1-10 0 0,-3-6 0 0,-4-9 0 15,-1-10 9 16,-4-6-8-31,1-10 5 0,-3-6 2 0,0-7 2 0,0-5-4 16,-3-7-6-16,-23-5-11 31,-1 0-193-31,-2-8-415 0</inkml:trace>
  <inkml:trace contextRef="#ctx0" brushRef="#br0" timeOffset="146809.39">7322 14237 175 0,'0'0'271'0,"0"0"-91"16,0 0 4-16,0 0-5 15,0 0-9 1,0 0-44 0,0 0-49-16,-9 29-39 0,9-6-3 0,0 4 10 15,0 6 9 1,5 4-14-16,1 7-16 15,3 6-14-15,0 4 6 0,0 5-15 32,-3 6 0-32,3-2 6 0,-1-1-6 0,-4-2 7 15,0-6-1 1,-2-6-6-16,-2-6 0 0,0-4 1 15,0-5-1-15,0-4 5 0,0-3-6 32,0-6 1-32,0-1 9 0,0-6-9 15,-2-1 0-15,0-2 5 0,0-4-6 31,2-1 7-31,-2-4-7 0,0 4 1 0,2-4 0 16,-3 3 1-16,3 3-1 31,0-1 0-31,0-1-1 0,0 5-1 0,0 5 1 16,0-1-1-16,0 3-8 31,0-2 0-31,0 1-1 0,0-1 9 16,0-4-5-16,0-5 5 0,0-2 1 0,0-2 0 31,0-2 0-31,0 0 0 0,0 0-9 0,0 0 8 15,0 0 0-15,0 2 1 16,0 6-1 0,0 4 0-16,7 4 0 0,-1 4-16 15,-1-1-14-15,-1-7 11 31,-2-3 11-31,-2-2 9 0,2-6 1 16,-2 2 0-16,0-3 6 0,0 0 5 16,0 0 10-16,0 0-2 15,0 0-8-15,0 0 1 16,0 0-12-16,0 0 1 15,0 0-1-15,0 0 8 0,0 0-1 16,3 0-8-16,2 0 0 16,3 0-6-16,8 0 6 31,4-4 1-31,9-5 0 0,4-3 0 0,5 0 11 15,5-2 7-15,5 0 4 32,2 1-2-32,0-2 2 0,2 1 1 15,-3 1-10-15,0 2 2 0,0-1-4 31,3 0 1-31,-6-3 3 0,3 4-4 0,-2-1-5 16,0 2-5-16,-1 0 6 31,-3 2-6-31,-1 2-1 0,-4-1 0 0,-5 4 7 0,-2 1-8 16,-2 2 0 15,-2-2 0-31,0 2 0 0,-4-2 0 0,-2 2 0 0,0-2 1 16,-3-1 6 15,-1 3-7-31,1 0 0 0,-5 0 0 0,1 0 0 0,-3 0 0 15,-4 0 2-15,-1 0-1 32,-1 0-1-32,-3 0 8 0,1 0-8 0,-1-1 0 15,-2 1-1 1,0 0 1-16,0-3 0 0,0 3 0 15,0 0 0-15,2 0 0 0,0-1 0 32,0 1 0-32,0-3 0 0,3 3 2 0,-1-1-2 15,1-1 0-15,4-1 0 31,0 0 0-31,2 0 1 0,-2 0-1 16,0 0 0-16,-3 2 0 0,-2 1 8 31,2-2-8-31,-4 2-1 0,-2 0 1 0,0 0 3 16,0 0 4-16,0 0 2 15,0 0 1-15,0 0-1 16,0 0-3-16,0-2-5 16,0 2 14-16,0 0-15 15,0 0 0-15,0 0 0 16,0 0 2-16,0 0-1 0,0-2-1 15,0-2-8-15,0-9 7 32,0-4-15-17,-10-21 15-15,-5 3-128 0,-5 8-558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3-05T03:24:19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10301 0,'0'0'359,"-36"0"-328,36 18-16</inkml:trace>
  <inkml:trace contextRef="#ctx0" brushRef="#br0" timeOffset="1259">11871 10301 0,'0'0'94,"18"0"-78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6:28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 5657 1084 0,'0'0'310'0,"0"0"-147"16,0 0 66-16,0 0 5 15,0 0-6 1,0 0-105-16,-57 0-21 0,34 0-24 16,-4 0-34-1,5 16-7-15,-1 9-20 0,6 12-17 0,3 6-36 16,5 0-9 15,9-3-19-31,0-6-4 0,0-12-30 0,17-5-16 0,4-10 21 16,4-1 33-1,4-1 8-15,0-4 22 0,0 3 25 16,0 0 5-1,-2 5 1-15,-3 2-1 0,-4 5 0 16,-4 10 0-16,-7 7 7 31,-3 7 3-31,-4 6 19 0,-2 2-28 0,0 0 18 16,0-6-19-16,-8-8-1 31,-3-12-129-31,3-10-154 0,2-12-510 0</inkml:trace>
  <inkml:trace contextRef="#ctx0" brushRef="#br0" timeOffset="235.01">1816 5709 669 0,'0'0'545'0,"0"0"-476"0,0 0-5 15,54 119 138 1,-31-62-36-16,0 10-65 0,2 1-56 16,1-2 33-16,0-8-22 15,-4-10-39 1,-2-12-17-16,-2-8-38 0,-5-10-69 15,-9-10-119 1,-4-4-287-16,0-4-343 0</inkml:trace>
  <inkml:trace contextRef="#ctx0" brushRef="#br0" timeOffset="439.02">1781 5759 990 0,'0'0'269'0,"0"0"-165"0,0 0 60 0,0 0-24 15,0 0-42-15,0 0-30 16,125-112-37 0,-94 97-16-16,2 6-14 0,-2 0-1 0,3 9-105 31,-10 0-170-31,-11 3-340 0</inkml:trace>
  <inkml:trace contextRef="#ctx0" brushRef="#br0" timeOffset="622.03">1928 5911 732 0,'0'0'167'16,"0"0"-60"15,0 0 117-31,0 0-38 0,0 0-38 0,0 0-77 0,133-38-33 0,-106 26-19 47,0 4-19-47,2 8-36 0,-4 0-195 0,-10 4-320 0</inkml:trace>
  <inkml:trace contextRef="#ctx0" brushRef="#br0" timeOffset="817.04">2028 6244 823 0,'0'0'518'16,"0"0"-467"-1,0 0 55-15,0 0 78 0,0 0-44 16,0 0-52-16,131-50-33 31,-81 26-25-31,3 0-30 0,27-3-56 0,-13 5-434 16,-11 9-242-1</inkml:trace>
  <inkml:trace contextRef="#ctx0" brushRef="#br0" timeOffset="2984.17">2839 5807 603 0,'0'0'248'0,"0"0"-128"15,0 0 38-15,0 0 34 31,0 0-19-31,0 0-52 0,0 0-33 0,0 0-25 16,0 0-6 0,0 0-20-16,0 0-12 0,0 0-18 15,0 0 0 1,0 0-7-16,0 0-5 0,2 0-4 15,12-2-1-15,11-14 9 16,10-8 1-16,13-7 5 16,13-12-5-16,11-6 1 0,7-5-1 31,11-6 2-31,3-1 4 0,1 3-6 0,-1 1 0 15,-4 5 9-15,-8 5-9 32,-12 7 6-32,-7 5 7 0,-10 2-13 0,-10 7 1 15,-9 2-1 1,-8 7-1-1,-3-2 1-15,-4 2-1 0,-5 4-6 0,-2 1 7 16,-2 2 10 15,-2 0-9-31,0 4 5 0,-5 0-4 0,0 5 6 0,-2 1 0 16,0-3-7-16,0 3 12 15,0 0-2-15,0 0-1 16,0 0-10-16,0 0-6 0,2-2-26 16,-1 0-17-1,3 0-16-15,0-2 5 0,0 2 36 16,2-2 16-16,-4 2-6 31,-2 2 5-31,2 0 9 0,-2 0 1 0,0 0 6 16,0 0-1-16,0 0 1 15,0 0-5-15,0 0-1 16,0-2-1-16,2-2-11 15,2-2-89-15,3-3-1 16,-1-2-99 0,0 1-299-16,-4-1-38 15</inkml:trace>
  <inkml:trace contextRef="#ctx0" brushRef="#br0" timeOffset="3280.18">3855 4842 345 0,'0'0'694'0,"0"0"-456"0,0 0-131 0,0 0-20 16,0 0-7-1,0 0-29-15,0 0 22 0,95-24 3 16,-47 12-28-16,-2 3-12 31,2 3-1-31,-1-1-8 0,-8 7-7 0,-3 0 1 16,-7 0-6-1,-7 0 2-15,-10 0 5 0,-2 8 22 0,-8 11 15 16,-2 18 0-16,0 19-9 31,-15 61-50-31,-12-12-149 0,0-8-336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2:5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12092 5340 468 0,'0'0'168'0,"0"0"-32"0,0 0 23 0,0 0 9 15,0 0 24 1,0 0 0-16,-105-55-22 0,103 55-55 16,2 0-68-16,0 0-47 31,16 0-10-31,16 0 10 0,16 0 29 0,14 3-9 15,14 1 13 1,11-4 0-16,29 0 11 0,33 0-4 16,43-8 1-16,21-10 12 0,11-5 14 31,-8-3-12-31,-22 0-3 0,-7 2 1 15,-11 2 2-15,-9 8-14 0,-12 5-8 32,-7 4-11-32,-30 3-4 0,-22 0-8 15,-23-2-4-15,-3-2-5 0,9-6 0 31,15-1 0-31,9-10 0 0,-5-1 7 0,-5-6-7 16,-8 2 5 0,-9-3 3-16,-10 7-9 0,-10 3 0 15,-6 6-1-15,-11 4-24 16,-7 4-15-1,-10 7-24-15,-7 0-52 0,-15 22-124 16,-15 13-127-16,-20-2-575 0</inkml:trace>
  <inkml:trace contextRef="#ctx0" brushRef="#br0" timeOffset="2280.13">6716 16573 175 0,'0'0'197'0,"0"0"-119"15,0 0-3-15,0 0 54 16,0 0-1-16,0 0-25 16,0 0-25-16,0 2-3 15,0 0 4-15,0-2-15 16,0 0-20-16,2 0-26 15,0 0-18 1,6 0-10-16,4 0-9 0,11 0 18 16,8 0-3-16,11 0 4 15,2 0 1 1,6 0 2-16,1-4-2 0,3-2 23 31,-1 2-14-31,0-4-2 0,3 1 0 0,0-4 6 0,-1 1 1 16,3-2-4-16,0-2 1 31,-2 0-5-31,2 0 2 0,-4 2 5 0,-6 2 4 15,-3 0-11 17,-3 2-7-32,0 0 0 0,-2 1 1 0,1 1 0 0,-1 0 8 15,1 1-7 1,-4-1 14-16,1-2-9 0,0 2 6 15,0 2-7-15,2 0-3 16,0-1 9 0,3 4 1-16,-1 1 0 0,0-2 11 15,-2 2-9-15,-2 0-5 31,-2-3 0-31,-3 3 3 0,-2-1-1 0,0 1 8 0,0 0 4 16,1-2 0 15,-1-1-6-31,2 2 2 0,1-2-8 0,1 2 1 0,2-2-4 16,0 2-9 15,-1-1 7-31,1 0-7 0,1 2 1 0,1 0 0 0,-2 0 1 16,3 0-1 15,-2 0 5-31,0 0-6 0,-2 5 1 0,-1 3 1 0,-1 1 6 15,-1-1-7 1,-2-2 0-16,0 2 0 0,3-2-1 16,-5-2 6-16,2 3-6 0,-2-5 0 31,-2 3-1-31,0-1 0 15,0 2 1-15,-3 0-1 0,0 2 1 32,-2 0 0-32,3 0 1 0,2 2 1 0,-2 0-1 0,3 0 0 15,1-2-1 16,2 2-1-31,0-3 0 0,3-1 0 0,2 3 0 0,-3-3 0 16,-1-2 1 0,0 2 0-1,-2 0 0-15,1 0 5 0,0 0-5 0,0-2-2 16,3 2 1-1,-5-2 1-15,2 2 0 0,-2-2-1 16,0 0 1-16,0 2 0 0,-2-3 1 47,2 1 0-47,2-2 5 0,-3-1-4 0,5 1-1 0,0 1-1 0,0-2 1 15,-2 0 0 1,0 2 5-16,0-1-6 0,-1 0 0 16,-5 3 0-16,0-1 1 31,-4 1-1-31,-1-3 0 0,-3 0 0 0,1 0 0 15,0 1 0-15,-2-3 0 0,1 0 0 32,3 1 0-32,-1-1 0 0,-2 0 1 0,-1 0 0 15,1 0-1 16,-1 0 1-31,-3 0 0 0,3 0-1 0,-1 0 0 0,2 0 7 16,-2-4-7 0,1 0 1-16,-3 0 0 15,1 1 1-15,-1-1-2 0,-6-10-82 16,2-1-175-1,-9 3-513-15</inkml:trace>
  <inkml:trace contextRef="#ctx0" brushRef="#br0" timeOffset="4069.23">20017 10894 205 0,'0'0'231'0,"0"0"-93"15,0 0 1-15,0 0 7 16,-126 12-28-16,101-6 25 31,3 0-33-31,13-3 74 0,2-2-86 0,5 2-47 16,2-3-51-1,0 1 0-15,15 4-34 0,14-2 29 16,10 3 4-16,3-2 1 31,2-2 0-31,1 1-2 0,7-3-6 0,2 0 8 16,11 0 7 15,11-5 2-31,4-8 7 0,5-4-2 0,2 2-1 0,-2-2-1 0,0 3 4 15,-1 4 35 17,1 1-9-32,-4 0-20 0,4 6-9 0,-2-4-3 0,-2 5 1 31,0-2-11-31,4 2 1 0,0 0 8 15,-2 0-8-15,-1 2-1 0,0 0 1 16,-4 0 5 15,-4 8-6-31,-1 6 0 0,-4 2 0 0,-1 2 0 0,-4 1 1 16,-1 0-1 15,-5 0 0-31,-6-4 1 0,-4 1-1 0,-2-2 1 0,-3-1-1 16,-1-1 3-16,-5-2 2 15,0-2-4-15,-8-2-2 0,-3-5 1 16,-8-1-1-16,-3 0 0 31,-3 0 1-15,-6 0 6-16,-3 0-6 0,-3 0-83 0,0 0-70 0,-16 0-65 15,-8 0-557 1</inkml:trace>
  <inkml:trace contextRef="#ctx0" brushRef="#br0" timeOffset="7889.45">15120 10751 469 0,'0'0'205'16,"0"0"-155"-16,0 0-24 31,16 119 29-31,-16-75 23 0,0 4 0 0,0 2 16 15,-5 2 15 1,-12 2-4-16,-6-3 4 0,-4 5-26 16,-6 0-28-16,-7 5-14 15,-9 0 11 1,-9 6-21-16,-9 0-9 0,-11-3 4 15,-11 2-14-15,-27 1-4 32,-29 2 8-32,-32 0-5 0,-22 2-3 0,-3-13 5 0,-8-6-13 15,9-16 7 1,3-10-7-16,13-13 7 15,29-13 2-15,18 0-9 0,31-22 2 16,22-6 4 15,21-1-6-31,10-5-9 0,-4-9-4 0,2-8 4 0,10-13 2 16,21-4-7 15,25-7-1-31,16-6-7 0,68-15 2 0,61-7-7 0,67 6-26 16,35 17 9 15,13 26 16-31,-23 20 2 0,-37 12 25 0,-22 7-5 0,-28 9 5 0,-30 6-8 15,-31 0 5 1,-24 9 4 0,-11 7 6-16,2 4-6 0,17 12-96 0,-9-2-132 31,-16-6-466-31</inkml:trace>
  <inkml:trace contextRef="#ctx0" brushRef="#br0" timeOffset="8828.5">18114 11631 506 0,'0'0'310'0,"0"0"-166"0,0 0-40 31,-149 145 5-31,78-88 1 0,-33 7-19 0,-41 5-31 16,-45 4-27 15,-26-6-2-31,-14-20-11 0,5-18-10 0,18-20 0 0,5-9-10 16,13-5-5 15,12-23 5-31,17-15-2 0,35 1-12 0,36-2 8 15,27 4 4-15,17-4 1 0,4-12 1 32,8-28 0-32,23-37-9 0,29-35-4 0,64-16 1 15,43 5-8-15,35 22 19 16,7 35-7-1,9 22 7 1,13 20-9-16,12 16 9 0,10 14 0 0,-2 13-6 16,-12 15 5-1,-15 10 1-15,-23 6 0 0,-6 19-1 0,-12 4 2 16,-10 4 0-16,-21-3 1 31,-23-5 15-31,-22-2-4 0,-8 2 4 0,5 4 10 16,1 5 9-16,-2 7-6 31,-12-1-4-31,-12-1 5 0,-12 4-2 0,-10 0-5 0,-12-2-4 15,-4 1-3 17,-4 0-4-32,-23 2-12 0,-15 6-53 0,-50 39-91 0,6-12-113 31,-2 0-688-31</inkml:trace>
  <inkml:trace contextRef="#ctx0" brushRef="#br0" timeOffset="13906.79">9820 9243 538 0,'0'0'289'0,"0"0"-176"31,0 0-47-31,0 0 28 0,0 0 22 0,0 0-28 15,0 0-37 1,-7 0-28-16,7 0-16 0,11 0-7 16,16 0 0-16,17-3 11 31,14-3 6-31,18-4 2 0,11-2 40 0,23-4 5 15,-4 0-17 17,3-2 1-32,1 2-20 0,-21 2-8 0,4 0-11 0,-13 3 5 0,-11 4-2 15,-15-1 10 1,-11 4 4-16,-12 2 5 0,-12-1-12 15,-5 2-3 1,-7 1-3 0,-5 0-11-16,-2 0 14 0,0 0 12 0,-21-7-28 15,-10 1-122 16,-6-1-542-31</inkml:trace>
  <inkml:trace contextRef="#ctx0" brushRef="#br0" timeOffset="14799.84">9129 8065 358 0,'0'0'267'16,"0"0"-147"-16,0 0-20 16,0 0 30-16,0 0 3 15,0 0-45-15,0 0-50 0,11 2-26 31,4-2-11-31,12 0 31 0,10 0 20 0,15-6-11 16,13-2 2 0,11-2-2-16,28-7 16 0,33 2-15 15,30-3-10-15,-9 4 3 31,-34 6-16-31,-37 5 1 0,-28 3-2 16,5 0-17-16,5 0 9 0,3 0-8 31,-10 0 9-31,-13 3-2 0,-13 1 4 0,-10-3 0 16,-8-1 1 15,-10 3-3-31,-5-3-10 0,-1 0 9 0,-2 0-10 0,-11 0-54 16,-15-4-216-16,-8-8-1070 31</inkml:trace>
  <inkml:trace contextRef="#ctx0" brushRef="#br0" timeOffset="15810.9">8110 6967 183 0,'0'0'217'0,"0"0"-134"32,0 0-18-32,0 0 3 0,0 0-19 0,0 0 26 15,0 0 16-15,73 0 13 31,-32 0 18-31,6 0-18 0,6 0-1 0,13-11-31 0,9-5 27 16,27-4-19 0,32-6-27-16,35 4-18 0,14 6-16 15,-7 7 2-15,-15 9-4 47,-26 0-8-47,-5 0-9 0,-23 0 1 0,-20-4 0 0,-23-1 0 0,-6 1 7 16,0-2-8-16,0 1 1 31,-5 4-1-31,-12 1 1 0,-14 0 9 0,-12 0-9 15,-4-3 0 17,-6 3 5-32,-3-2-6 0,-2-15-36 0,0 1-125 0,-15-7-336 0</inkml:trace>
  <inkml:trace contextRef="#ctx0" brushRef="#br0" timeOffset="16738.95">8989 5642 62 0,'0'0'283'0,"0"0"-113"0,0 0 29 15,0 0-2-15,0 0-40 32,0 0-34-32,0 0-5 0,-27-3-30 0,27 3-26 15,0 0-28 1,0 0-20-16,0 0-14 0,10 0-6 15,19 0 6-15,21 0 0 32,17 0 45-32,20-4 16 0,29-11-2 0,24-1-19 0,23 4-12 15,4 4-5 16,-32 6-13-31,-32 2 2 0,-34 0-6 0,-11 0 5 0,5 0 1 16,3 0 1 0,3 0-7-16,-9 0 7 0,-10 0-5 15,-8 0 5-15,-7 0-6 31,-4 0 9-31,-3 0 0 0,-2-1-7 0,-3-6 3 16,-6 3-11-16,-1-2 7 31,-5-2-8-31,-7 2-65 0,-1 3-125 0,-3 3-333 0</inkml:trace>
  <inkml:trace contextRef="#ctx0" brushRef="#br0" timeOffset="23139.32">5203 15384 75 0,'0'0'310'15,"0"0"-148"-15,0 0-68 16,0 0 13-16,0 0 41 16,0 0-21-16,0 0-9 15,-42 84-62 1,30-69-20-16,4 2-21 0,-4 1-4 15,3 2-9-15,1-1 11 0,-1 1-13 32,0 0 1-32,-2-1 0 0,-2 2 9 0,-1 1-9 15,-4 0 44 1,0 2-29-16,1 0 15 0,-6 3-24 15,1 2-7 1,-1 1 16 0,-3 3-16-16,-5-2 9 0,-5 3 9 0,-4-1 7 15,-2-3 1-15,-3-4-10 16,1-2 19-1,-1-2 9-15,1-2-8 0,-4-1-4 16,0 0-6-16,-6 2-1 16,-2-4-12-1,-4 3 3-15,0 0-1 0,-5 2-5 16,-4-2-10-16,-2 2 1 31,-1-2-1-31,-1-1 0 0,0-4 0 0,1 0-2 0,3 1 1 16,5-2-5 15,6 0 4-31,6-2 4 0,8-4-2 0,7-2 0 0,3-5-6 15,1-1 0-15,-2 0 6 32,-2 0 0-32,-3-1-13 15,-5-9 13-15,-3-2 0 0,-8-5-1 0,-2 2 1 31,-3-6-2-31,1 2-7 0,4-3 8 0,1-1 1 0,4 1 0 16,4 2 0 15,0 0 0-31,5 1 2 0,1-4-1 0,2 2 0 0,1-4-1 16,0 0-1 15,0-8-7-31,0-3 6 0,-2-6-7 0,-1-7 8 0,4-3-8 16,1-4 8-16,3 5-8 31,4 2 9-31,4 6 0 0,4 8 1 0,5 6-1 15,5 10 0-15,0 2 0 16,8 3 0 0,1 0 0-16,0-2-7 0,2-4-4 0,0-5 3 15,0-4-4 1,0-1 11-16,0-1-5 0,2 0-3 15,10 2 8-15,-2-3-9 32,8 3-2-32,4-1 2 0,5-3 3 0,2 2 5 15,0-1-5-15,2 1 7 31,-2 3 0-31,2 3-1 0,-2 0 1 0,5 3 0 16,-1 6 0-16,5 2 1 31,-1 4-1-31,6 3 0 0,1 3 0 0,8 1 0 16,4 3 0-16,6 0 0 31,7 0 0-31,6 0 1 0,2 0 1 0,-2-4-2 0,-1 0 2 16,-5-2-1 15,-4 2 0-31,-3-2 0 0,0 1 6 0,1 4-7 0,-3-2 0 15,2 1 0 17,1 1 0-32,-1-3 0 0,0-2 0 0,-2-2-1 0,-2-2 0 15,-4 0 1 16,-5 1 0-31,-2 2-2 0,-5-2 1 0,-1 4-1 0,-2 1 1 16,1 2 0-16,1-1 1 31,1 3 1-31,2 0-1 0,1 0 0 16,-3 0 0-16,3 0 0 0,-1 0 0 31,-2 0-1-31,1 0 1 0,-1-5-1 0,3-4-8 0,0 3 8 16,-3-1-1 15,3 1 2-31,-3 2 0 0,-4 0 0 0,0 1 6 0,-3 3-6 15,1 0 1 17,-2 0 0-32,1 0 1 0,0 0 0 0,0 0 8 0,-2 0-9 15,-4 0 6-15,0 0 2 31,-5 0-1-31,-3 0-6 0,1 4 9 0,-3 3-3 16,4 3-7 15,-1-1 8-31,1 4 3 0,-4 1-12 0,1-2 0 0,-4-3 7 0,-3 2-6 31,-6-3 10-31,-1-2-11 0,-3 2 2 0,-1 2 11 16,2 2 0-16,-1 4 2 31,-1 2 2-31,1 4-2 0,-1-1-9 0,2 0-6 16,0 3 9-16,1-2-9 31,-1 0 1-31,0 0 9 0,-4-1-10 0,0-3 1 16,0 1 9-16,0 1 5 31,-4 3 7-31,-9-2-5 0,-3 2 8 0,-1-3-3 15,3 0 0-15,1-4-3 32,2-2 0-32,1-3-19 0,2 2 1 0,3-5-1 0,1 0 0 15,2-4 1 16,0 1 0-31,0-1 0 0,-4-3 1 0,2 5-1 16,-2 0-1-16,-3 2-55 0,-11 4-53 31,1-1-129-15,-2-2-419-16</inkml:trace>
  <inkml:trace contextRef="#ctx0" brushRef="#br0" timeOffset="24753.41">2752 11048 836 0,'0'0'331'15,"0"0"-237"1,0 0-7-16,0 0 67 0,0 0-16 0,0 0-69 16,0 0-52-16,0 28-17 31,9 7 0-31,4 7 9 0,-1 6-7 0,1-2 13 15,-4-4-5 1,-2-6-9-16,-3-8 1 0,-4-5 11 16,3-7-7-16,-3-8 4 31,0-5-9-31,0-3 8 0,0 0-8 0,0 0 0 15,0-6-1 1,0-18-15-16,0-12-2 0,0-9 1 16,0-6 9-16,0 3-3 15,8 8 0 1,3 9 9-16,7 12-12 0,0 7-1 0,1 8-3 15,4 4 7 1,2 2 1-16,0 20 9 0,-1 6 12 16,-2 4 1-16,-4 0-7 31,-3-4-6-31,-4-6-45 0,3-11-122 0,-7-10-123 15,-3-1-322 17</inkml:trace>
  <inkml:trace contextRef="#ctx0" brushRef="#br0" timeOffset="25001.43">3064 11082 212 0,'0'0'209'16,"0"0"-105"15,0 0-1-31,0 0 30 0,0 0-24 0,92 105-44 0,-88-103-49 16,1-2-16-1,-1 0 7-15,-4-13 41 0,0-6 68 16,0-7-41-16,0-2-17 31,-4 1 3-31,-10 8-10 0,0 1-18 0,2 5-16 16,-2 6-17-1,3 3-69-15,5-4-201 0,0 0-13 16,4-1-249-16</inkml:trace>
  <inkml:trace contextRef="#ctx0" brushRef="#br0" timeOffset="25287.44">3131 10928 199 0,'0'0'202'0,"0"0"-68"0,0 0 34 0,0 0-34 16,0 0-27-16,0 0-36 15,96 127-21-15,-83-101-18 31,-1-2 3-31,-6-7 14 0,-2-4-14 0,-1-5 10 16,-3-6 21 15,0 0-12-31,0-2-10 0,0 0-18 0,0-8 1 0,0-16-27 16,0-7-9-16,0-2 8 31,0-3-11-31,0 3 11 0,2 9-8 0,6 6 0 0,4 6 2 47,1 10-9-47,1 2 3 0,1 0 13 0,-1 20 4 0,-1 6 14 0,-2 6-18 31,0 17-23-31,0-11-111 0,-4-7-212 0</inkml:trace>
  <inkml:trace contextRef="#ctx0" brushRef="#br0" timeOffset="25640.46">3512 10999 641 0,'0'0'503'0,"0"0"-425"0,0 0-52 15,0 0 55-15,0 0 31 16,0 0 16 0,0 0-58-16,0 0-43 0,128-37-6 15,-82 12-21-15,-11 0-162 16,-8 7-578-16</inkml:trace>
  <inkml:trace contextRef="#ctx0" brushRef="#br0" timeOffset="26268.5">3802 10287 892 0,'0'0'228'0,"0"0"-110"0,0 0 31 16,0 0-18-16,0 0-76 31,0 0-48-31,33 114 2 0,16-30 7 0,15 38 9 16,17 41 4-16,0 7-15 15,-17-26-2-15,-18-41 1 0,-21-51 6 16,-2-18-16-1,-2-1 6 1,0-2-9-16,-1-4-17 0,-11-12-99 0,-7-8-136 16,-2-7-340-16</inkml:trace>
  <inkml:trace contextRef="#ctx0" brushRef="#br0" timeOffset="26739.52">3844 10931 727 0,'0'0'276'0,"0"0"-165"16,0 0 24 0,0 0 18-16,0 0-68 0,0 0-77 0,0 0-8 15,83-77 0 1,-35 47 5-1,6-1-5-15,-2 0 1 0,-8 3-1 0,-5 3 1 32,-7 6-1-32,-10 3-6 0,-8 4 4 0,-5 3 2 15,-5 7 0 1,-2 2 1-16,0 0-1 0,0 12 1 15,5 15 0-15,3 5 9 16,-1 2-4 0,5-3-6-16,-2-8-1 0,1-7-5 15,-1-5-1-15,-1-9-1 16,-3-2 7-16,2 0-6 15,-6-19-32-15,0-8-23 16,-4-6-37 0,0-3-62-16,0-2-1 0,0 2 66 0,0 5 59 15,0 8 37 1,0 9 9-16,0 10 19 0,0 4 55 15,11 5 27 1,5 18-32 0,2 0-31-16,-2-1-29 15,-1-4-18-15,-1-9-89 0,-7-9-101 0,-1-4-45 31,-6-13-80-31</inkml:trace>
  <inkml:trace contextRef="#ctx0" brushRef="#br0" timeOffset="27038.54">4417 10515 168 0,'0'0'240'0,"0"0"-72"16,0 0-28 15,0 0-23-31,84 118-3 0,-64-85-22 0,-1-7-25 0,-9-9-8 16,-3-4-14-1,-3-9-22-15,-4-4-7 0,0 0 4 16,0-4-5-16,0-18-15 31,-2-12-25-31,-2-6-9 0,4-3-27 0,0 2 14 16,0 6 34-1,0 11 12-15,10 12 1 0,7 12 3 16,3 0 50-16,-1 14 7 31,2 13-8-31,-2-2-26 0,2 1-14 0,-3-6-12 0,9-11-95 16,-8-8-156 15,-3-1-265-31</inkml:trace>
  <inkml:trace contextRef="#ctx0" brushRef="#br0" timeOffset="27329.56">4831 10274 424 0,'0'0'208'0,"0"0"-82"0,0 0 28 16,0 0 37 0,0 0-35-16,0 0-41 0,0 0-24 15,-29 10-12-15,29 11-27 0,0 6-18 31,0 9-20-31,4 1-4 0,10-1 3 0,-1-1-11 16,0-5-1 0,1-8 0-16,-1-8-1 0,2-6-1 15,1-7 0-15,5-1 0 31,3 0-36-31,3-12-30 0,13-30-61 0,-5 4-145 16,-6-2-397 15</inkml:trace>
  <inkml:trace contextRef="#ctx0" brushRef="#br0" timeOffset="29348.67">5268 10462 185 0,'0'0'288'0,"0"0"-185"0,0 0-47 0,0 0 36 31,0 0 4-31,0 0-36 0,0 0-22 0,8-9 17 32,0 5 32-32,0 0-12 0,-1 0-6 0,-1 0-11 15,3-1 3 1,3 2-22-16,-2 0-10 0,6-2-14 15,5 2-1-15,0-6-4 32,6 3 1-32,2-2 7 0,2-2 10 0,1 1 5 15,-3 2-6 1,2-1 0-16,-2 0-6 0,0 2-5 15,-2-3 1-15,2 3 11 32,-5 0-8-32,2 4-2 0,-1-3-7 0,0 1-3 0,0-2 0 15,1 2 6 16,1 0-6-31,-1 0 1 0,1 0 3 0,0-2-5 0,0 1-4 16,0-1 9-16,-1 4-4 31,-1-3 4-31,1 1 1 0,3 0-5 0,0 0 6 16,4 0 4 15,1-2-4-31,2 2 1 0,-2-1-2 0,-1 1-5 16,0 2-7-16,3 1 11 0,-1-1-11 31,3-1 6-31,3 3-6 0,-2 0 12 0,1 0-1 15,1 0-11 1,-3 0 7-16,-3 0 1 0,1 0-8 0,-3 0 11 16,0 0-11-16,4 0 5 31,-2 0 0-31,1 0 3 0,-1 0-9 0,1 0 1 15,-1 0-1-15,-1 0 2 32,-3 0-2-17,2 0 2-15,-2 0-1 0,2 0 0 0,-2 0 5 0,0 0-5 16,2-1 1-1,1-2 0-15,-1 2 0 0,2-2-2 16,1 3 1-16,-1 0 0 31,1 0 0-31,3 0 0 0,0 0 1 16,1 0-2-16,1 3 1 0,1 1-1 31,0 0 1-31,1-1-1 0,-1-1 1 0,-2 1-1 0,-2-2 0 16,-2-1 0 15,-3 2 1-31,-4-2-1 0,-6 0 0 0,-6 0 0 15,-6 0 1-15,-6 0 0 0,-5 3-1 32,-7 15-128-32,-19 0-119 0,-11 2-701 0</inkml:trace>
  <inkml:trace contextRef="#ctx0" brushRef="#br0" timeOffset="31796.81">5404 10644 155 0,'0'0'255'0,"0"0"-148"15,0 0 14-15,0 0 48 16,0 0-15-16,-52 112-38 16,32-78-39-16,-2 4-2 31,0 0-13-31,-4 4-17 0,2 3-16 0,-5-1 3 15,-2 2 1-15,-2-2-18 16,-5 0 2-16,1 0 4 16,-6-1-7-16,1-2 15 15,-2 1-1 1,1 0-11-16,-1 1 4 0,0-1-4 15,0 2-11-15,5 0-6 32,-2 0 0-32,1-3 2 0,5-2-1 0,-1-3 10 0,3-4-10 15,-4 0-1 1,2 0 10-1,-3 1-10-15,0 1 0 0,1-1-4 0,-2 6 3 16,4 1 0 0,1 0-2-1,3 2 3-15,0-2 0 0,0 1-1 0,0-3-4 16,-2-3 4 15,1 2 1-31,-3-1-1 0,-1 0 2 0,-3-2 4 0,0 2-5 16,-1 1 0-1,-3-1 1-15,1 0 0 0,0 0-1 0,-1 0 0 16,3-2 2-16,-2-1 0 31,4-2-2-31,0-4 0 0,0 2 0 0,3-3 1 16,-1 0-1-16,0 0-1 31,0 1 1-31,1 0 2 0,-1 1-1 0,3 2-1 15,0 2 0 1,-1 3 1-16,1 1-1 16,-2 3 0-16,-4-2 0 0,1 1 7 15,1-2-7 1,-3 0-2-16,1-2 2 0,2 0 9 15,-1 1-9-15,2-3 0 32,1 0 0-32,-2-2 1 0,4 1-1 0,2-4 0 0,0 3 0 15,0-2 0-15,1 0 0 31,4 0 0-31,0 2 0 0,1-1 0 0,7-4 0 16,3 0 1 15,1-6-1-31,7 0-1 0,1-1-14 0,2-2 14 0,1 0 0 16,3 2-10-16,-3 1 11 31,1-2 0-31,0 3 0 0,-2 1 1 0,1 6-1 16,-1 1 1-16,0 0-1 0,2 0 0 31,-2-2 0-31,3-3 0 0,1-3-2 0,0-2 2 47,0 0-8-47,0-1 7 0,0 4-7 0,7 3 6 0,1 0 1 0,3 4 0 15,-1-2 1 16,-4-1 1-31,-1 0 0 16,-1-6 0-16,0-4-1 0,-1-5 2 0,0-2-2 0,-3-4 0 31,2 1-1-31,2-2-8 0,0 1 7 0,1 2 0 16,1 0-4-1,2 0 5-15,-2 0-7 16,3 1 7-16,-1 0-5 0,4-1 5 0,1 3 0 31,3-1 0-31,-1-2 1 16,2 2-1-16,6-2-9 0,2 0-1 0,6-3 2 31,2 1 2-31,3-1 6 0,4-1 1 0,2-1 0 16,1 2 0-16,-1-2 1 31,0 2-1-31,1-2 0 0,-3 2 0 0,-3-2 0 15,1 2 0-15,-3-3 6 32,0 0-6-32,1 0-1 0,-1 0-1 0,1 0 0 15,-3 0 1-15,0 0 1 31,-1-3-1-31,-1-2 0 0,-2 1 1 0,-2 0-1 0,-1-1 1 16,0 4 0 15,2-4 1-31,0 1 1 0,2 1-2 0,4-3-1 0,1-1 1 16,1 1-1 15,-1-2 1-31,-4 0-1 0,0 2 1 0,-4 3 0 0,-4-2 0 16,-1 4 1 15,-2-2 0-31,2 3 0 0,1-2 6 0,-2 0-7 0,2 0 0 15,0 2 0 1,-1 0 1 0,0 0 0-16,-2 0-1 0,1 0 0 0,-9 0 6 0,1 0-6 46,-4 0 1-46,-2 0-1 0,-2 0 0 0,-1 0 2 0,-2 0-2 0,0 0 1 16,-2 0-1 15,3 0 0-31,-3 0 0 0,0 0 1 0,0 0 11 0,0 0 21 16,0 0 24-16,0 0-3 15,0 0-24-15,0 10-30 16,0 2-35-16,-9 6-273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6:54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 9288 985 0,'0'0'218'15,"0"0"-171"1,0 0-14-16,0 0 90 0,48 105 14 16,-31-41-41-16,3 11-42 15,-5 6-24-15,-3-3-8 16,-3-9-10-16,-3-11-3 31,-2-14-2-31,2-14-1 0,-6-13-5 0,2-7 7 16,-2-7-8-1,0-3 0-15,0 0-8 0,0-10-21 0,2-16 7 16,2-13 22-16,7-5 0 31,3-2 1-31,1 2 9 0,1 10-9 0,-1 8-1 16,-1 8 0-1,-3 8 0-15,-2 4 0 0,-1 6-4 16,-1 0 4-16,0 0 8 15,0 20 8 1,-3 6 16-16,-4 6 16 0,0 4-2 16,0 0-24-1,-11 1 1-15,-5-7-10 0,-1-7-13 16,-1-4-1-16,5-10-62 15,1-9-110-15,5-19-203 0,5-17-350 16,2-7 120-16</inkml:trace>
  <inkml:trace contextRef="#ctx0" brushRef="#br0" timeOffset="327.01">709 9497 88 0,'0'0'241'0,"0"0"-27"0,0 0-9 0,0 0 34 15,0 0-39 1,0 0-71-16,0 0-36 0,54 121-35 15,-44-88-18-15,7 1-13 16,-5-4-9-16,2-6-7 16,-3-7-10-16,-2-5 0 15,-3-9 8 1,0 0-9-16,-2-3 0 15,-2 0 0-15,2-3 0 0,-2-17 1 0,-2-7 13 16,3-8-2 0,-3-1-11-16,2 1-1 0,0 4 5 15,2 9-5-15,2 10-6 31,0 6-16-31,1 6 8 0,3 0 14 0,4 12 24 16,-1 5 25-16,5 8-24 31,0-1-25-31,1-4-6 0,9-2-107 0,-6-6-238 16,-4-11-399-16</inkml:trace>
  <inkml:trace contextRef="#ctx0" brushRef="#br0" timeOffset="964.05">1085 9349 666 0,'0'0'294'0,"0"0"-26"16,0 0-78-16,0 0-20 31,0 0-92-31,0 0-34 0,0 0-22 0,-53 123-10 15,53-88-12 1,13-7 1-16,3-6-1 0,4-5-7 16,-2-10 6-16,-2-3 1 15,1-4-2 1,-1 0 2-16,-5-3-12 0,0-14 2 0,-7-7-1 15,-1-6 0 17,-3-5-4-32,0-3 5 0,0 3-2 0,-6 2 12 0,-3 7 1 15,0 4 10 16,-3 10 8-31,1 3 40 0,3 8 36 0,-2 1-6 0,1 0-1 16,3 12-24 15,4 13-24-31,2 8-38 0,0 10-2 0,6 7 0 0,15 4-8 16,0 4 8-1,6-1 0-15,0 6 1 0,-1-2 0 16,2 1 1-16,-1 0-1 31,-6 0-1-31,2-4-24 0,-3-4-1 0,-7-7 10 0,-4-4-5 16,-7-9 10 15,-2-5 10-31,0-5 2 0,-15-6 10 0,-12-6-4 0,-4-2 5 16,-7-7-12 15,-2-3-1-31,4 0 1 0,7-12 11 0,9-6-1 0,9-5-3 15,6-10-8 17,5-6 1-32,5-10 7 0,17-7-2 0,8-6 5 0,7-2-10 15,1 0-1-15,4-1-20 31,10-9-181-31,-12 16-314 0,-7 10-421 0</inkml:trace>
  <inkml:trace contextRef="#ctx0" brushRef="#br0" timeOffset="4918.28">850 10156 218 0,'0'0'379'16,"0"0"-110"-16,0 0-23 16,0 0 14-16,0 0-34 15,0 0-72 1,0 0-41-16,0 0-33 0,0 0-8 0,0 16-34 31,2 12-29-31,4 16-9 0,1 13 6 0,1 7-5 16,2 2 7-1,-1-4-3-15,-3-4-5 0,-2-8-8 16,2-7 0 15,-4-7-3-31,0-9-31 0,0 0-3 0,-2-5-46 0,0 2-114 16,0-4-186 15,0-6-400-31</inkml:trace>
  <inkml:trace contextRef="#ctx0" brushRef="#br0" timeOffset="5337.3">796 10678 383 0,'0'0'325'0,"0"0"-128"0,0 0-42 15,0 0 38-15,0 0-38 32,0 0-62-32,0 0-48 0,-2 0-31 0,2 6-14 15,8 10 11-15,9 6 20 16,-2 5-3-16,3-2-4 0,-3 1-16 15,-1-4 5-15,-3-1-12 32,-1-8 5-32,-2-3-4 0,-4-4 4 0,-2-2-5 15,1 1 7 1,-3-5-7-16,0 0 12 0,0 0-6 15,0 0 3-15,0 0 2 16,0 0-6 0,0 0-6-16,2 0-10 0,4-13-4 15,6-9 14-15,3-14 5 16,18-38-5-1,-1 7-123-15,-8 10-418 0</inkml:trace>
  <inkml:trace contextRef="#ctx0" brushRef="#br0" timeOffset="12458.71">2132 7563 309 0,'0'0'314'0,"0"0"-139"16,0 0-41-16,0 0 24 15,0 0 17-15,0 0-34 16,0 0-60-16,0 0-27 31,0 0-13-31,0 0-5 0,0 0-14 0,0 0-21 16,0 0-1-1,0 4-14-15,3 8 12 0,8 6 1 0,4 4 1 16,2 3 6-1,-5 1-3-15,2-2 3 0,-1 0-5 16,-2-2 0-16,1-1 0 31,-1 2 14-31,-3-3-14 0,2-2 0 0,-1-4 6 16,-5-3-7-1,-1-5 0-15,0-3 2 16,-1-3-2-16,-2 0 0 0,0 0-1 16,4 0-6-16,-4 0 1 15,0 0-1-15,0 0-4 16,2-2-3-16,2-5 14 31,0-8 8-31,1-3 6 0,1-3 4 0,2-8-8 16,0-1-9 15,5-8 5-31,1-2-6 0,6-5 0 0,6-6-53 0,-3 10-198 0,-8 14-369 0</inkml:trace>
  <inkml:trace contextRef="#ctx0" brushRef="#br0" timeOffset="15115.86">2107 10104 221 0,'0'0'329'0,"0"0"-160"16,0 0-55-16,0 0 4 16,0 0 15-16,0 0-4 31,0 0-44-31,-14-4-25 0,14 4-22 0,0 0-24 15,0 0-14 1,0 10-30-16,18 11 10 0,3 8 20 16,4 7 19-16,0 5-7 15,-3-3-12-15,-4-6 0 0,-4-10 4 16,-6-8-3-16,-1-6-2 31,-3-6-6-31,0-2-4 0,2 0-7 0,2 0 10 16,3-15 8 15,5-6 1-31,-1-12 10 0,7-7 4 0,16-29-15 0,-6 11-93 16,-3 5-231 15</inkml:trace>
  <inkml:trace contextRef="#ctx0" brushRef="#br0" timeOffset="20726.18">2140 12169 783 0,'0'0'286'15,"0"0"-176"1,0 0-82-16,0 0-14 0,0 0 9 15,0 0-1-15,0 0-13 32,21 13 11-32,2 7 22 0,2 10 20 0,-1 6 7 15,2 4-23 1,-3-1-28-16,-5 1 6 0,-3-11-9 15,-5-6-8-15,-4-9 6 0,-4-10-4 16,1-4-2 0,-3 0-7-16,4-14-22 0,0-23 22 15,3-15 20-15,7-18-20 16,8-32-43-1,-2 16-203 1,-2 19-344 15</inkml:trace>
  <inkml:trace contextRef="#ctx0" brushRef="#br0" timeOffset="21513.23">2144 14818 697 0,'0'0'371'0,"0"0"-248"31,0 0-75-31,0 0 14 0,0 0 28 0,0 0-26 16,0 0-64-1,-16-11-14-15,16 22-33 0,10 12 40 16,7 4 6-16,3 9 2 15,0-5 4-15,-2-5-4 16,-7-6 19-16,-2-8-1 0,-2-6-7 16,-3-1-12-1,1-5-9-15,1 0-1 0,-2 0-16 31,6-13 9-31,1-16 8 0,-1-17 7 0,7-13-9 32,3-46-75-32,-3 15-218 0,-5 12-361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7:34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20160 9863 876 0,'0'0'287'0,"0"0"-187"16,0 0-6-16,0 0 34 15,0 119 7-15,0-81-75 16,7-1-15-16,4-1-10 16,5-7-19-1,1-2-7-15,3-8-8 0,3-3 8 16,2-6-9-1,-4-1 0-15,1-5 6 0,1-3-6 0,-3 2 1 16,-4-3-1 0,-3 0 1-16,-2 0 0 0,-4 0 1 15,-5 0 8 1,0 0-9-16,-2 0 14 0,0 0 11 15,0 0 9-15,0 1 18 16,0 5 26 0,0 8 21-16,-16 8-32 0,-5 8-47 15,-6 10-21 1,-4-3-11-16,-3-3-136 0,-22-10-96 15,10-8-294 1,1-16-523-16</inkml:trace>
  <inkml:trace contextRef="#ctx0" brushRef="#br0" timeOffset="177.01">20042 10040 664 0,'0'0'322'16,"0"0"-79"0,0 0-27-16,0 0-40 0,0 0-70 15,140-118-47-15,-101 102-39 31,-2-3-11-31,5 4-9 0,10-6-165 0,-10 6-174 16,-11 0-341 0</inkml:trace>
  <inkml:trace contextRef="#ctx0" brushRef="#br0" timeOffset="523.03">20466 9701 235 0,'0'0'718'0,"0"0"-509"0,0 0-96 0,0 0 58 0,0 0-27 16,0 0-46-16,0 0 0 15,23 131-3-15,-6-94-31 16,1-2-33-16,-1-3-15 16,-1-6-1 15,1-4-8-31,-1-5-6 0,-3-4 5 0,1-3-6 0,-3-2 1 15,-2-2 0 17,2-1 3-32,-4-4-3 0,2-1 0 0,-3 0 0 0,-2 0 0 15,2 0 8 1,-2 0-8-16,-4 0 0 0,2 0 1 0,-2 0 8 15,0 2 13-15,0 2 39 32,0 3 39-32,-6 8 7 0,-13 6-105 0,-5 6-3 15,-5 6-98-15,-34-4-120 31,7-4-178-31,2-15-819 0</inkml:trace>
  <inkml:trace contextRef="#ctx0" brushRef="#br0" timeOffset="680.03">20464 9859 449 0,'0'0'318'0,"0"0"-48"0,0 0-21 16,0 0-45 15,106-112-73-31,-75 90-65 0,3 0-41 0,1 0-25 0,6 0-89 16,19-12-213-1,-12 4-241-15,-2-2 41 0</inkml:trace>
  <inkml:trace contextRef="#ctx0" brushRef="#br0" timeOffset="927.05">21044 9364 449 0,'0'0'503'0,"0"0"-287"0,0 0 4 16,0 0-40-16,0 0-45 16,0 0-57-1,-37 147-7-15,24-79-13 0,-1 12-12 16,-4 23-18-16,0-8-7 15,-1 2-1-15,1-7-10 0,7-28-4 16,-1-6-6-16,8-18-1 31,-1-16-110-31,1-19-125 0,-2-3-281 0,-2-7-526 0</inkml:trace>
  <inkml:trace contextRef="#ctx0" brushRef="#br0" timeOffset="1157.06">20732 9679 567 0,'0'0'190'0,"0"0"-45"0,0 0 37 16,0 0-6-1,0 0-18 1,0 0-30-16,0 0-4 0,108-17 1 0,-97-13-32 15,-5 3-29 1,-4 1 2-16,-2 2-13 0,0 1-6 16,-8 6-15-16,-13 3-27 15,2 3-5 1,-2 8-123-16,4 3-99 0,5 18-281 15,6 6-484 1</inkml:trace>
  <inkml:trace contextRef="#ctx0" brushRef="#br0" timeOffset="1427.08">21143 9819 325 0,'0'0'234'0,"0"0"-28"16,0 0-21-16,0 0-32 15,0 0 2-15,0 0-43 16,0 0-6-16,115-27 4 15,-113 4-18-15,-2 1-26 16,0 0-3 0,-2 2-11-16,-15 6 4 0,-4 5-22 15,-1 9-15-15,0 0-5 31,2 9-14-31,0 18-14 0,7 2-17 0,2 5-42 16,3 9-84-16,4-8-137 31,2-7-362-31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7:5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11609 6631 225 0,'0'0'212'16,"0"0"-137"-16,0 0 13 31,0 0 38-31,0 0-9 0,0 0-45 0,20 0-14 16,-5 0 16-1,6 3-14-15,5-1 11 0,6 3-14 16,5-1-11-1,7 2-10-15,6-2-8 0,6 0 1 16,6-2 0-16,3-2 16 31,6 2-9-31,7-2 6 0,4 0-17 0,7 0 6 0,2 3 2 31,5 0-11-15,3 1-3-16,1 1 4 0,0 1 2 0,2-4-5 0,-1 1-2 31,-1 1-8-31,-4-2 16 0,-3-2-8 0,-1 0-9 16,-5 0 2-16,-4-4 0 31,0-9 5-15,0-6-3-16,2-4 3 0,4 2 7 0,3-3-14 0,1 4 1 15,3 0-1 1,-5 3-8-16,-1 0 5 15,-4 3-5-15,-1-3-1 0,2 2 0 32,2-6 3-32,4 2-5 0,21-5 2 0,-9 3 0 0,-1 3 0 15,-1 4 0 16,-23 10 0-31,5 1 0 0,-14 3 0 0,-9 0 12 0,-10 0-11 16,-13 0 0 15,-7 0-1-31,-10 0 1 0,-6 0 0 0,-9 0-1 0,-3 0 0 16,-2 0 1-1,-2 0-1-15,-2 0-31 0,-18 0-223 16,-11 0-508-16</inkml:trace>
  <inkml:trace contextRef="#ctx0" brushRef="#br0" timeOffset="4308.24">14615 8514 143 0,'0'0'169'0,"0"0"-93"0,0 0 21 15,0 0 36-15,0 0-6 16,0 0-16 0,0-4-45-16,0 4-28 0,0 0-12 15,0 0 11-15,0 0 0 16,0 0-7-16,0 0-8 0,0 0-12 15,4 0-9-15,9 0 9 32,10 0-4-32,6 0 10 0,8 2 3 0,3 0-2 31,7 2 12-31,3-4-6 0,5 2 1 0,7-2-1 15,10 0 19 17,8 2 6-32,7-2-8 0,0 2 4 0,-5 2-27 0,-2-2-2 15,-6 2-14 16,-3-4 9-31,2 0-2 0,6 0-8 0,-2-6 18 47,4-8 9-47,-1 0-20 0,-4 2 12 0,-5 2 9 0,-7 0-9 0,-4-1 3 0,-6 4-15 0,-4-3 11 16,-4 2-11-16,-1-2-6 31,-1 4 6-15,12 6-7-16,-14 0-83 0,-15 8-435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8:15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11067 2370 553 0,'0'0'146'0,"0"0"-42"0,0 0 37 16,0 0 50-16,0 0 3 31,-86-37-51-31,86 37-81 0,2-1-62 0,36-4-13 16,44-3 13-1,56-9 41-15,53-2-2 0,17 10-7 16,-9 9-10-16,-28 0-11 16,-26 20-9-16,-3 0 4 15,1-5 5-15,-23 0-11 31,-33-3-271-31,-36 1-480 0</inkml:trace>
  <inkml:trace contextRef="#ctx0" brushRef="#br0" timeOffset="752.04">17299 2239 1081 0,'0'0'311'15,"0"0"-264"1,0 0-26-16,158-41 106 0,-39 19 23 15,32 1-51 1,10 4-42-16,-6 9-29 0,-3 5-9 16,-3 3-13-16,3 8-6 15,-39 8-156 1,-28-1-462-16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8:3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9084 14600 550 0,'0'0'128'0,"0"0"-34"15,0 0 13-15,0 0-23 16,0 0 1-16,-6-11-40 31,8 2-21-31,18-3 8 0,6 4 19 0,1 0-28 16,2 3 2-1,-4 5 12-15,-5 0 7 0,-3 0-9 16,0 0 24-16,-5 5-12 16,-2 1-14-16,1 0-4 15,0 0-7-15,3 3 0 0,3-4-2 31,3 2 2-31,5 2-9 0,4-1 0 0,2-2 0 16,7 0-4 0,4-2-2-1,5 1 2-15,0-4 6 0,9 2-1 0,6-3-12 16,0 1 22-16,2-1-3 31,3 0-9-31,1 2-2 0,-2 1-4 0,-1 2 8 16,2 1-1-16,4 6-2 31,0 3-4-31,3-1-1 0,-1 3 1 15,-3-1 0-15,-4-1-6 0,-1-6 10 32,-3 0-10-32,-2-4-1 0,3-1 19 0,-1-4-6 0,1 0-3 15,1 0 8 16,3 0-2-31,-1 0-3 0,6 0 5 0,4 0 11 0,2 0 4 16,9 5-10 15,1-2-22-31,936 212 110 187,-1026-209-160-187,-10 1-5 16,-1 2-12 15,-9 9-16-31,4-4-140 0,-6 2-473 0</inkml:trace>
  <inkml:trace contextRef="#ctx0" brushRef="#br0" timeOffset="9852.56">10177 15483 499 0,'0'0'179'0,"0"0"-106"16,0 0 8-16,-121 11-16 0,74-11 12 15,-7-4 4 1,-6-15-35-16,-2-8-8 0,-7-9 4 15,0-6 27-15,0-8-12 16,1-6-36-16,4-5 0 16,7-5 5-16,-1-4-12 31,4-4 2-31,2-6-3 0,-3-18-1 0,0-23-6 15,3-17-5 1,8-5-1-16,13 11 2 0,8 10-2 16,11 10-10-16,10-3 9 31,2-3 1-16,27-2 6-15,29 1 0 0,25 7 9 0,21 8-7 0,25 10 5 16,19 11-11 0,22 13-2-16,8 8 6 0,-4 7-5 15,-5 8 0-15,-11 0 7 31,-3 6-8-31,3 4 0 0,-2 9 0 0,0 10 2 0,-1 18 30 16,1 0 0-16,6 33-31 31,4 13 18-31,-6 14-7 0,-14 10-2 0,-28-5-3 31,-29-4-7-31,-20-11 0 0,-7 3 8 16,7 7 0-16,9 10-2 0,6 14-4 16,-8 5 0-1,-3 19 4-15,-7 19-5 0,-8 36 7 16,-12 14-8-16,-21-1-10 15,-21-4-3 1,-6-16-5-16,-45 3-4 0,-31 0 8 16,-38 1-7-16,-41 3-13 15,-30-1-14 1,-41 1-35-16,-21-7-35 0,-12-10 0 0,-2-5 40 15,15-14 23 17,18-25-26-32,18-27 6 0,16-43 37 0,11-32 38 0,13-50 3 15,12-48-3 16,17-32-38-31,47 16-141 0,27 11-66 0</inkml:trace>
  <inkml:trace contextRef="#ctx0" brushRef="#br0" timeOffset="18827.07">13890 14141 717 0,'0'0'121'0,"0"0"-78"16,0 0 73 0,0 0-9-1,0 0-20-15,0 0 7 0,-122 86 3 0,102-68-30 31,0 3-21-31,6 6-2 0,5 3-8 0,9 5-11 16,0 4-6 0,0 7 1-16,18 2-4 0,9 7-10 15,2 1 3-15,6 2 0 16,1 3-8-16,4-3 1 15,-2 0 8-15,0-2 0 16,0-4-4 15,-2-4-5-31,-1-4 0 0,1 1 5 0,-5-4-3 16,-2-2-2-16,-2-2 5 0,-5-4-5 31,-5-5 1-31,-3-5-1 0,-7-4 0 0,-5 2 7 0,-2-7 1 16,0 5 1 15,0 2-1-31,-13-2-2 0,-9 3-6 0,-5-2-1 0,-27 4-29 15,3-3-138 17,2-10-367-32</inkml:trace>
  <inkml:trace contextRef="#ctx0" brushRef="#br0" timeOffset="19041.08">13678 14987 644 0,'0'0'225'0,"0"0"-173"0,0 0-40 16,0 0 10-1,0 0 25-15,0 0 37 0,0 0-38 0,52-10-24 16,-32 1-10-16,2 0-12 31,13-7-61-31,-3 0-99 0,-3 4-161 0</inkml:trace>
  <inkml:trace contextRef="#ctx0" brushRef="#br0" timeOffset="19247.1">14050 14798 335 0,'0'0'355'0,"0"0"-244"0,0 0-61 0,0 0 51 16,0 0 1-16,0 0-44 15,0 0-33-15,79 107-12 16,-68-96-13-16,0 8-39 16,-2-5-208-16,-7-1-340 31</inkml:trace>
  <inkml:trace contextRef="#ctx0" brushRef="#br0" timeOffset="19447.11">14031 14572 636 0,'0'0'296'0,"0"0"-243"16,0 0-53-16,0 0-13 15,0 0-127-15,0 0-271 32</inkml:trace>
  <inkml:trace contextRef="#ctx0" brushRef="#br0" timeOffset="19900.13">14293 14639 567 0,'0'0'309'0,"0"0"-211"0,0 0-52 0,0 0 34 16,0 0 1-16,0 0-39 15,85 105-5-15,-66-83-6 16,-4-4 1-16,-7-1 4 16,0-6-9 15,-6-5-6-31,-2-2-8 0,0-2 7 0,0-2 11 0,-6 0-5 15,-11-6-26 1,-5-14 0-16,-3-7-8 0,1-10-9 0,2-6-6 16,3 0-8-16,7 5 18 31,7 4 12-31,5 8-8 0,0 10 2 15,0 8 6-15,17 8 0 0,4 0 1 32,4 0 17-32,1 10 2 15,4 4-4-15,-3-2-15 0,6-2 13 0,-2-3-13 31,2-7-31-31,3 0-91 0,8-13-128 0,-10-10-104 16,-1 0 1-16</inkml:trace>
  <inkml:trace contextRef="#ctx0" brushRef="#br0" timeOffset="20499.17">14759 14266 519 0,'0'0'180'16,"0"0"-34"-16,0 0-3 15,0 0-32-15,0 0-28 16,0 0-31-16,-27 110 7 15,25-67 11 1,2 8 14-16,0-1-16 0,0-2-13 16,0-6-8-16,7-8-6 15,4-10-24-15,2-6-7 16,1-6-2-16,1-6-7 15,-1-6-1 1,-1 0 0-16,1-4-16 0,-3-22 15 16,-3-9 1-16,-3-13-1 0,-5-4-5 31,0-10-23-31,0 0-32 0,0 2-12 0,0 4-65 15,0 2-1 17,-7 6 26-32,-4 2 23 0,-5 6 9 0,1 1 32 0,-5 6 28 15,-2 1 14 16,0 2 7-31,-1 1 0 0,1 5 17 0,0 4 12 0,2 2 29 16,-1 4 10 0,6 4-3-1,1 2-1-15,3 6 8 0,5 2-8 0,2 0 5 0,-2 0-8 31,6 0-22-31,0 8-7 0,0 10-21 0,6 6 19 16,13 10-1 0,10 8 35-1,7 8-13-15,4 2-11 16,4 5-5-16,4-3 3 0,0-2-19 0,-1-4-6 31,2-7-3-31,-2-8-10 0,-1-5-23 0,10-2-145 16,-11-8-195-16,-9-3-683 31</inkml:trace>
  <inkml:trace contextRef="#ctx0" brushRef="#br0" timeOffset="31155.78">9978 14855 49 0,'0'0'100'0,"0"0"-14"31,0 0 1-31,0 0-3 0,0 0-9 0,-119 36 10 16,98-36-13-1,0 0 14-15,3 0-12 0,3 0 14 16,1 0-4-1,3 0-23-15,5 0 2 0,2 0 1 16,2 0-13-16,-1 0-22 47,3 0-6-47,-3 0-3 0,1 2-8 0,-2 4 1 0,2-1 7 0,2-4-4 0,0 2-3 31,0-2-13-31,6-1-8 0,21 0 8 16,8 0 1-16,13 0 0 0,5 0 7 31,2 0 5-31,6-8 2 0,-1-5-8 0,2 4-5 15,6-4 11 17,3 2 4-32,4 1 9 0,8-1 6 0,4 1-3 0,0-2 12 15,-5 1-12 16,-6-6 7-31,-8 1-1 0,-3 0 0 0,-9-2-8 0,-4 2-11 16,-6 0-15-16,-6 4 12 31,-1 5-12-31,-8 1 0 0,-2 1 0 0,-8 4 1 16,2 1 8 15,-5-3-3-31,-5 3-6 0,-2 0 0 0,-3 0 6 0,-2 0-6 0,-4 0 1 47,0 0-1-47,0 0 0 0,0 0 0 0,3 0 0 0,-1 0-1 0,1 0 1 15,0 0-1 17,-3 0 0-32,2 0 0 0,-2 0 0 0,-2 0 0 0,2 0 1 15,1 0-1 1,1 0 0-16,0 0 0 0,6 0-18 15,-2 0-64-15,1-10-88 32,1 0-213-32,-10-2-452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8:43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9005 12551 68 0,'0'0'130'0,"0"0"-41"31,0 0 5-31,0 0 23 0,0 0 34 0,0 0-16 15,0 0-11 1,-87-94-27-16,82 87-6 0,0 5 1 16,5 2-18-16,0 0-20 15,0 0-5-15,0 0-7 16,0 0-4-16,0 0-32 15,0 0 4-15,0 0-3 16,0 0-7-16,12 5-12 16,19 4 12-1,17 1 15-15,39 1-7 0,45-1 11 0,58-5 4 31,32-2 18-31,17-3-6 0,-12-3 12 0,-24-12-2 16,-14-7 0-16,-13 0 18 47,-13-1-19-47,-9 3-24 0,-14 5 7 0,-6 2 0 0,-9 7-8 0,-19 4-7 15,-21 2-6 17,-18 0-6-32,-9 0 9 0,4 0-3 0,0 0 8 0,1-4 0 15,-9 0-7 1,-8-1 3-1,-3 2-4-15,-6 0-4 0,-1 2-2 0,-5 1 1 16,-6 0-1 0,-8 0 8-16,-3 0-8 0,-8 0-2 0,-6 0-7 15,0 4-59-15,-41 26-15 31,-11 0-318-31,-6 5-537 0</inkml:trace>
  <inkml:trace contextRef="#ctx0" brushRef="#br0" timeOffset="1098.06">10907 10282 613 0,'0'0'205'0,"0"0"-65"16,0 0 19-16,0 0 9 15,0 0 9-15,0 0-43 16,0 0-38-1,-65-70-35-15,65 102-36 0,0 39-24 16,18 45 7 0,22 43 3-16,4 13-3 0,4-9 2 0,-11-37-3 15,-12-42 2 16,-7-24-9-31,-3-12 6 0,4 1 1 0,-2 1 2 0,-1-5-9 16,-3-10 14 0,-4-13-7-16,-2-10-7 0,-5-4 6 15,-2-4-7-15,0-4 1 31,-4 0-76-31,-15 0-134 16,-5-10-406-16</inkml:trace>
  <inkml:trace contextRef="#ctx0" brushRef="#br0" timeOffset="1437.08">10655 10957 560 0,'0'0'268'0,"0"0"-99"16,0 0-2-1,0 0-56-15,2-113-14 0,23 99-24 16,8 8-31-16,7 2-23 31,3 2-5-31,1 2-2 0,-1-4-4 0,-3-3-8 16,-2-1-26-16,-5-2-24 31,-2-5-12-31,-2 3 13 0,-2 0 14 0,-4 5 16 15,-4 4 4-15,1 3-8 32,-4 0 23-32,2 3 0 0,0 14 41 0,-4 3 31 15,3 7-11 1,-2 6-16-16,1 3-16 0,-3 2-16 0,1 2-12 15,-3 3-1-15,-2 7-88 32,-3-13-167-32,-6-6-245 0</inkml:trace>
  <inkml:trace contextRef="#ctx0" brushRef="#br0" timeOffset="1654.09">11000 10519 656 0,'0'0'290'16,"0"0"-153"-1,0 0-21-15,0 0-58 0,0 0-53 16,0 0-4-16,0 0-2 31,83-60 1-31,-48 116-97 0,-3-3-123 0,-8-6-163 0</inkml:trace>
  <inkml:trace contextRef="#ctx0" brushRef="#br0" timeOffset="1823.1">11226 10680 234 0,'0'0'208'0,"0"0"-66"16,0 0 53-16,0 0-56 15,113 0-19-15,-74 6-19 16,2 9-15-16,6 8-36 0,2 3-11 16,3 6-4 15,-2 2-10-31,2 1-11 0,-1 3-6 0,-4-6-7 15,-6-7-1 17,-8-4-63-32,-4-16-66 0,-12-2-92 0,-6-3-178 0</inkml:trace>
  <inkml:trace contextRef="#ctx0" brushRef="#br0" timeOffset="2022.11">11511 10512 669 0,'0'0'292'0,"0"0"-145"16,0 0-8-16,0 0-40 15,0 0-35-15,-73 144-21 32,67-74-20-32,6 10-21 0,0 4-2 0,0 34-158 0,10-21-181 15,-6-20-308 1</inkml:trace>
  <inkml:trace contextRef="#ctx0" brushRef="#br0" timeOffset="23508.34">12211 12483 140 0,'0'0'162'0,"0"0"-84"0,0 0 2 15,0 0 37 1,0 0-23-16,0 0-2 0,0 0-35 15,-27 0 11-15,25 0 31 32,2 0-15-32,-2 0-13 0,2 0 25 0,0 0-17 15,0 0-21 1,0 1-29-16,0-1-16 0,0 2-13 15,2-2 0-15,17 3 0 16,8-3 1-16,8 0 12 16,8 0 14-16,6 0 1 15,2 0 11-15,2-6 5 31,1 1-11-31,-2 2 7 0,-3-1-14 0,-7 1-6 0,-4 1-4 16,-5 2-10 31,-4-2 12-47,-8 0-8 0,-3 2-4 15,-6 0-5-15,-5-1 5 0,-5 1 1 0,-2 0-7 0,-25 0-7 0,-12 10-149 32,-14 9-903-32</inkml:trace>
  <inkml:trace contextRef="#ctx0" brushRef="#br0" timeOffset="25969.48">9543 12779 108 0,'0'0'172'16,"0"0"-110"-16,0 0-43 15,0 0 40-15,0 0 25 16,0 0-11-16,0 0-21 15,38-42 26 1,-26 34-4-16,3-2-21 0,1-1-4 16,3-2-4-1,4-1 4-15,4-1-14 0,3 0 0 16,9-1-5-1,3 2 0-15,9 2-1 0,7 2 10 16,9 2 6-16,2 0-1 31,5 3-5-31,3 5-16 0,8 0 15 0,27 0 1 0,34 0-10 16,42 9-6 15,12-1 3-31,-4-2 19 0,-20 0 18 0,-24 1 5 0,-29-2-8 47,-28 1-10-47,-28 0-12 0,-16-2-12 0,3 4-6 0,-5-2-8 0,0 0 6 15,-13 0-17 1,-12-2 16-16,-9-3-8 0,-5 2-2 16,-6 0-7-16,-4 26-57 31,-18-3-166-31,-9 12-598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9:21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10923 6180 514 0,'0'0'223'0,"0"0"-42"16,0 0 13-1,0 0-2-15,0 0-48 0,-7-4-56 16,7 4-38-16,0 0-25 16,0 0 2-16,0 14-27 15,13 18 35-15,5 14 12 31,4 13 4-31,-2 5-22 0,1-2 5 0,-4-8-8 16,1-13 2 15,-5-11-6-31,1-13-9 0,-3-7-7 0,0-4-5 0,1-4 0 16,0 0 12-16,0-2-12 31,1 0-1-31,-2 0 6 0,-1 0-6 0,-4 0 7 0,-4 0-7 16,0 0 6 15,0 0-6-31,-2 0 2 0,0 0 8 0,0 0 2 0,0 0 14 15,0-10-4-15,5-16-2 32,3-14 2-17,6-14 3-15,7-13-23 0,0-10 10 16,8-4-3 15,0-1-1-31,-2 8-6 0,0 12-1 0,-4 9 0 0,-4 16 1 0,-3 10-2 16,-3 13-42-16,-9 14-185 0,-4 17-340 31,0 10-558-31</inkml:trace>
  <inkml:trace contextRef="#ctx0" brushRef="#br0" timeOffset="2689.15">9585 8644 136 0,'0'0'128'0,"0"0"-46"0,0 0 18 16,0 0 1 0,0 0 1-16,0 0 1 0,0 0-31 15,0 9 0-15,0-9-4 16,0 1-7-16,0-1-9 15,0 0-9-15,0 0-8 16,0 0 0-16,0 0 0 16,0 0-8-16,0 0-4 15,0 0-5 1,0 0-2-16,0 0-3 0,0 0 7 15,0 0 5-15,0 0 12 16,0 0-9-16,0 3 11 0,0 3-20 16,0 7-12-16,5 10-1 15,11 9 11-15,4 4 2 16,4 2 6-16,-3-5 3 15,3 0-8 1,-4-9-4-16,-2-1 9 0,-4-10-8 16,-2-1-16 15,-5-6 14-31,-1 0-14 0,-3-4 4 0,0-2-5 0,-3 2 0 15,0-2 13 1,0 0-3-16,0 0-8 0,0 0 5 0,0 0 2 16,0 0-8-1,0 0 2 1,0 0-3-16,0 0 1 0,0 0 2 0,0 0-1 15,0 0-1-15,0 0-1 16,0 0 1 0,0 0-1-16,4 0 0 0,2 0 0 15,5-14 0 16,5-2 2-31,7-1-2 0,5-8 0 0,1 1 0 0,5-2 0 16,-3 0 1 15,-5 3 4-31,1 2-3 0,-4 3-2 0,-3-2 1 0,-3-1 1 16,-1-6 11-1,0-5 15-15,-2-7-2 0,1-1-4 16,-1 0-15-16,-4 7 14 16,-3 6-13-1,-1 6-7-15,0 6 16 0,-4 7-11 16,0 4-6-16,0 2 1 31,2 0-1-31,5 2-49 0,11 0-138 0,1 0-312 16,-6 0-453-16</inkml:trace>
  <inkml:trace contextRef="#ctx0" brushRef="#br0" timeOffset="5020.28">11923 10334 355 0,'0'0'208'0,"0"0"-100"15,0 0 22-15,0 0 23 16,0 0 5-16,0 0-19 15,0 0-50-15,0 0-15 16,0 0-18-16,0 0-14 0,0 0-10 16,0 0-9-16,0 0-11 15,0 0-11-15,0 0 11 31,0 0-11-31,0 0 0 0,0 0-1 0,0 0 8 16,0 0-6 0,2 3 4-16,7 9-6 0,4 8 10 15,6 4-9-15,-2 7 6 16,3 0 0-16,-2 1-5 15,0-1-1-15,-2-3 1 32,-3-3 7-32,-2-6-8 0,-4-6 4 0,-3-4-3 0,-2-3 4 15,-2-5-6 1,3-1 8-1,-3 3-6-15,0-3 11 0,0 0 0 16,0 0 5-16,0 0-4 0,0 0 7 16,0 0 0-16,0 0-12 15,0 0-3-15,0 0-6 16,0 0 0-16,0 0-1 15,0 0 1-15,0 0 0 16,0 0 8-16,0 0-7 16,0 0-1-16,0 0 0 15,0 0-10-15,0 0-1 16,0 0 3-16,0 0 2 15,0 0 5-15,0-4-1 16,2-2 2 0,2-3 15-16,0 2-8 0,1-3 1 15,2-2-7 1,0 0 0-16,1-4 2 0,0 1 3 15,3-3-5-15,-1-2 4 16,1 1-5 0,3-6 0-16,1 1 0 0,1 2 10 0,1-2-9 15,0 2 11 16,-5 2 1-31,2 0 6 0,-1 4 12 0,-4 2-5 0,-2 2 5 16,-2 2 0-16,-3 3-12 31,0 6 5-31,-2-2-6 0,0 3-6 0,0 0-3 0,0-1-9 16,0-1-22 15,0 0-144-31,0 2-484 0</inkml:trace>
  <inkml:trace contextRef="#ctx0" brushRef="#br0" timeOffset="7381.42">12322 11776 436 0,'0'0'187'15,"0"0"-114"-15,0 0-4 16,0 0 36-16,0 0-4 15,0 0-38-15,0 0-14 16,2 0 22 0,-2 0 13-16,0 0-16 0,0 0-16 0,0 0-13 15,4 0-14 1,6 11-15-16,3 11 12 0,5 10 4 15,1 8-13 1,2 5-3-16,-3 4-1 0,-1-1-1 16,-2-6-8-1,-3-7 9 1,-3-12 1-16,-2-5 5 0,-3-7-6 0,-4-7 8 15,0-2-16 17,0-2 15-17,0 0 9-15,0 0 2 0,0 0 0 0,0 0 2 0,0 0-12 0,0 0 4 16,0 0-5-16,0 0 3 15,0 0-9-15,0 0 8 16,0 0-8-16,0 0-9 16,0-5 0-16,0-7-1 15,5-6 2-15,3-8 17 16,1-6-8-16,5-5-2 0,-1-2-7 31,3-3-1-31,-1 3 7 0,3 0-8 0,-3 3 1 16,4 4 5-16,-3 6 1 31,-6 5-6-31,-1 7-1 0,-2 7 0 15,0 0 1-15,-3 3-1 0,-2 0-118 16,-2 3-206 0,0 1-434-16</inkml:trace>
  <inkml:trace contextRef="#ctx0" brushRef="#br0" timeOffset="9397.53">12190 12968 550 0,'0'0'200'0,"0"0"-94"15,0 0-106 1,0 0 10-16,0 0 51 0,0 0 9 16,0 0-25-1,23 84 0-15,-8-50-12 0,3 0 17 16,2 6 0-16,2 3-6 15,3 7-17-15,4 4-7 0,0 4-4 16,2 2-14-16,-4 0 11 31,0-4 12-31,-8-10-2 0,0-7-3 0,-7-15 6 16,-2-10-13-1,-6-9-13-15,3-5-4 0,-3 0-21 16,3-7 25-16,4-19 10 31,0-13 60-31,2-6 4 0,1-12-33 0,1-3-21 16,1 0-18-16,-1 1 4 31,1 4-6-31,0-13-86 0,-5 15-206 16,-6 13-264-16</inkml:trace>
  <inkml:trace contextRef="#ctx0" brushRef="#br0" timeOffset="12614.72">13371 14390 425 0,'0'0'151'0,"0"0"-102"16,0 0-5-16,0 0 51 15,0 0 16 1,0 0-39-16,0 0-36 0,2-3-7 16,0 3 3-16,6 0-1 15,2 3-13-15,9 10 1 16,4 10 25-16,11 6-4 15,4 7-12 1,-2 6-15-16,-3-1 11 0,-4-5 2 16,-6-6 11 15,-8-6-10-31,-4-8-4 0,-2-7-1 0,-4-7-19 0,-1-2 6 0,0 0-9 15,3 0 16 17,0-17 29-32,0-11 9 0,1-14 16 0,-1-12 11 0,-2-7-22 15,1-10-14 16,-1 2-32-31,1 7 5 0,-1 8-7 0,-1 10-10 0,1 10-1 16,-3 6-95 0,-2 2-91-1,0 9-148-15,-2 7-414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49:44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12083 5135 548 0,'0'0'187'0,"0"0"-56"16,0 0 42-16,0 0 21 16,0 0-34-16,0 0-47 15,-7-4-26-15,7 4-14 16,0 0-37-1,14 0-36-15,20 0 0 0,12 10 31 16,12 4 12-16,4 3-15 31,1 0-6-31,-3 1-7 0,-6-2-4 0,-8 0-3 16,-3 1-8-1,1 0-116 1,-11-2-147-16,-12-5-441 0</inkml:trace>
  <inkml:trace contextRef="#ctx0" brushRef="#br0" timeOffset="230.01">12462 4941 702 0,'0'0'401'0,"0"0"-91"0,0 0-54 0,0 0-67 16,0 0-63-1,-74 143-94-15,45-21-32 0,-11 44-53 16,7-16-267-16,2-24-848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0:00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10856 5178 371 0,'0'0'202'0,"0"0"-18"16,0 0-27-16,0 0-4 16,-43 1 22-16,39-1-54 15,2 0-20-15,2 0-28 16,0 0-19-16,0 0-21 0,0 0-24 31,10 0-9-31,19 0 0 0,17 0 19 0,9 0 3 31,16-10 3-31,25-14-2 0,35-12-10 0,41-4 28 16,13 6-7 15,-12 16-13-31,-36 14-4 0,-48 4-4 0,-22 0-12 0,-3 8 7 16,13 5 7-1,9-2-14-15,17-1 30 0,1 0 13 16,0-4 4-16,2-2-6 15,-4 0-8 1,-4 1-10 0,-5-3-2-16,-8 3-12 0,-8 1-10 0,-9 0 6 0,-10 2-3 31,-7 0-2-31,-8 1-1 0,-3-1-29 0,-16 17-127 15,-6-5-196 1,-18-2-697 0</inkml:trace>
  <inkml:trace contextRef="#ctx0" brushRef="#br0" timeOffset="6165.35">14177 5257 740 0,'0'0'238'0,"0"0"-108"0,0 0 48 0,0 0 50 16,0 0-47-16,0 0-70 16,0 0-24-16,-11-12 10 15,11 12-16-15,0 0-8 16,0 0-24-1,0 0-23-15,0 0-26 0,0 8-30 16,5 12-2 0,13 13 32-16,1 3 5 0,6 4-4 15,-2-5 4-15,-3 1 1 16,-1-9-6-16,0-4 8 15,-4-4-7-15,3-3-1 32,-3-1 0-32,-1-4 1 0,-3-2 0 0,-5-4 0 15,2-2-1-15,-2-3-8 31,-1 0 2-31,3 0 5 0,4-7 1 0,5-17 14 0,6-15 3 16,4-12-1 0,4-17-5-1,4-8-4-15,1-6 2 0,1-1-7 16,-2 7 9-1,-4 8-9-15,-5 12 4 16,-6 12-5-16,-4 11 7 0,-5 13-7 0,-4 7 5 16,-3 4 6 15,-2 8-3-31,-2-2 2 0,0 3-10 0,2 0 14 0,-2 0-6 15,0 0-8-15,0 0 7 16,0 0-8-16,0 0-61 0,-15 0-175 16,-5 0-480-16</inkml:trace>
  <inkml:trace contextRef="#ctx0" brushRef="#br0" timeOffset="9900.56">11056 7042 218 0,'0'0'250'0,"0"0"-119"31,0 0-6-31,0 0 20 0,0 0-27 0,0 0-6 16,0 0-20 0,-4 0-31-16,4 0-25 0,0 0 32 15,0 0-7-15,0 0-14 16,0 0-11-16,0 18-18 15,0 14-10-15,0 17 0 16,4 7 0-16,10 5-8 16,-1-2 0-16,-2-9 14 15,3-12-14 1,-4-10 0-16,-1-12-7 0,1-8-4 15,-2-8 10-15,3 0-25 0,5-18 24 32,-1-16 2-32,6-16 22 0,-1-13-6 0,2-7-3 15,0 1-6 1,1 0-5-16,-3 11 5 0,4 10-7 15,-8 16-189-15,-10 20-517 0</inkml:trace>
  <inkml:trace contextRef="#ctx0" brushRef="#br0" timeOffset="10303.58">11025 8113 734 0,'0'0'219'0,"0"0"-200"0,0 0 3 0,0 0-11 31,0 0 63-31,35 130-21 0,-25-94 5 16,-4-12-16-16,1-9-4 16,2-14-38-16,0-1 1 0,2-9 13 15,2-23 21 1,3-13 23-1,-1-14-23-15,1-10-18 0,-1-5-17 0,9-13-4 16,-3 20-164-16,-10 24-207 0</inkml:trace>
  <inkml:trace contextRef="#ctx0" brushRef="#br0" timeOffset="10675.61">10836 9575 745 0,'0'0'244'0,"0"0"-239"0,0 0-5 15,0 0 0-15,0 0 59 32,31 122 7-32,-29-88-22 0,0-5-30 0,-2-8 5 15,2-10-10 1,3-11-9-16,2-5-138 0,1-26 89 0,3-20 26 15,1-11-41-15,1-5-90 32,0 2 64-32,5 7 60 0,3 15 19 0,0 20 11 15,4 18-32 1,0 10-44-16,1 33-2 0,2 48 43 15,-7-6-97-15</inkml:trace>
  <inkml:trace contextRef="#ctx0" brushRef="#br0" timeOffset="11162.63">12086 11560 522 0,'0'0'156'16,"0"0"-91"-16,0 0-25 16,44-113 51-1,-29 69 19-15,3 3-15 0,-1 2-43 0,0 12-27 31,-3 9-25-31,-1 11 0 0,-3 7-31 0,4 12 1 16,-1 20 30 0,0 10-9-16,-1 4 10 0,-5 1-1 15,-3-13 12-15,1-10-12 31,-1-14-25-31,7-10-180 0,-3 0-12 0,2-4-14 0</inkml:trace>
  <inkml:trace contextRef="#ctx0" brushRef="#br0" timeOffset="11399.65">12261 12637 717 0,'0'0'280'0,"0"0"-216"15,0 0-33-15,0 0 40 16,0 0 44-16,0 0-23 31,0 0-57-31,0 10-35 0,5-10-19 0,3 0-44 0,8-8-1 16,9-4-94-1,-5 1-44-15,-2 6-120 0</inkml:trace>
  <inkml:trace contextRef="#ctx0" brushRef="#br0" timeOffset="11779.67">12435 14369 527 0,'0'0'202'0,"0"0"-128"31,0 0-73-31,-8-116-1 0,-2 56 36 0,6 2 19 16,2 7-27-1,2 18-28 1,0 10 0-16,0 16-65 0,0 7-12 0,11 3 2 15,2 24 75 1,5 5-29-16,-2 6 1 0,0-1 28 16,-3-6 21-1,-2-6 23 1,0-14-31-16,-2-5-13 0,0-6-11 0,2 0 2 15,2 0 9-15,10-4 0 16,-6-2-29 0,-3 4-144-16</inkml:trace>
  <inkml:trace contextRef="#ctx0" brushRef="#br0" timeOffset="12253.7">12907 16079 702 0,'0'0'315'0,"0"0"-314"0,0 0-1 15,0 0-30 1,0 0 20-16,0 0 10 0,0 0-1 15,50-50-5-15,-39 20 6 32,3-6 9-32,-6-4 10 0,3-2 8 0,-1 7-27 0,-3 5-35 15,3 16-75 1,2 10-33-16,1 8-35 0,-3 19-5 15,-4 4-176-15</inkml:trace>
  <inkml:trace contextRef="#ctx0" brushRef="#br0" timeOffset="12739.72">13441 17011 309 0,'0'0'84'0,"0"0"-22"16,0 0 7-16,84 130-26 16,-62-96 3-1,-4-4 18-15,-2-6 1 0,-3-2-42 0,0-2 9 16,2 2-9 15,4 0-22-31,-1 2 22 0,-1 0-8 0,-3-6 6 0,-3-4 18 16,-7-8-13-1,-3-6 8-15,-1 0-11 0,0 0-15 16,0-18-8-16,-5-9 74 31,-6-6 5-31,-5-7-11 0,3-2-36 0,1 0-32 16,4-2 0-1,-4-27-74 1,5 13-110-16,-3 2-181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0:36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10697 7157 355 0,'0'0'126'15,"0"0"-90"1,0 0 36-16,0 0 46 0,0 0 5 16,0 0-41-1,0 0-23-15,5 0-4 0,4 0 3 16,4 0 51-1,7 0-8-15,7 0-10 0,9-8-30 16,6-5 18-16,7-5 1 16,7-3-12-16,2-6-11 0,4-3-6 15,3 0-8 16,6-2 8-31,5 2-19 0,2 2 3 0,6 4-7 0,1 4-6 16,5 5 6 15,0 4-5-31,-3 1 8 0,-6 2-2 0,-7 1-20 0,-1 1 13 16,-4 3-22-1,0-3 12-15,-1 3 12 0,2-1-9 16,-1 4 7-16,0 0-5 16,-2 0 0-1,-1 0-6 1,0 0 1-16,-4 7-10 0,1-4 4 0,-1 0 0 31,0-3-6-31,-2 0 1 0,1 0 8 0,-3 0-8 16,-1 0-1-16,-1 0 2 31,-5-3 1-31,-2 0-2 0,-6 0 1 0,-4 2-1 0,-1 1-1 15,5 11-65 17,-12 15-201-32,-14 4-370 0</inkml:trace>
  <inkml:trace contextRef="#ctx0" brushRef="#br0" timeOffset="1513.08">10586 8288 166 0,'0'0'237'0,"0"0"-122"16,0 0-25-1,0 0-15-15,0 0 1 0,0 0-34 16,0 0 10-16,25 0 23 15,-12-3-17-15,5 0 4 16,2-4-4-16,6 1-2 16,6 3 1-1,3-3-12-15,6-1 7 0,0 1-13 0,4-2-4 16,4 2-3-1,5-3 7-15,4 1-3 16,9-1-1-16,8 1 3 31,12 2 6-31,7 2 12 0,1 0-21 0,6 2 5 0,-7 2-4 16,-6 0-2 15,-7-2-5-31,-12 2-8 0,-5-2-8 0,-8-1 3 0,-2 2 9 16,-3 0-15-1,-4-4 0 1,-4 4-1-16,-6-4-8 0,-3 3 0 0,-5 0 6 15,-5 0-6 1,0 0 6-16,-1 0-7 0,1 0-129 16,-1 0-165-16,-15 2-326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5:39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 6330 55 0,'0'0'48'0,"0"0"-27"15,0 0-5-15,0 0-6 16,0 0-1 0,0 0 5-16,0 0 43 0,0 0 48 15,0 0 3-15,0 0 5 16,0 0-14-16,0 0-2 0,-2 2-6 15,0 0-12 1,0 0-8-16,-1 0-10 0,1 1-5 16,2-2 11-1,0-1-22 1,0 0-5-16,0 0-14 0,0 0-26 0,0 0-3 15,0 0-10-15,0 0 6 32,9 2 7-32,0 2 9 0,1-2-3 0,2 2 12 15,-2-2-12 1,5 2 16-16,4 0-13 0,10 2-9 15,9-2 15-15,9 0 2 16,9 3 29 0,4-6-6-16,3 4-14 0,-3-2 16 15,-7 1-23-15,-6 1-6 31,-5-1-1-31,1 2-4 0,-4-2 1 0,-1 0-2 0,0 0-7 16,1-2 1 15,-6 0 4-31,2-2-4 0,-1 0 0 0,-1 0-1 0,0 0 1 16,1-2-1-1,-5-3 7 1,0 1-1-16,-5 0-6 0,-1 3 0 0,-4 1 0 16,0 0 1-1,-4-3 1-15,1 3-2 0,-4-1 1 16,5-1-1-16,-2-2 0 15,3 1 0 1,0-3-1-16,0 3 0 0,-2-2 1 0,1 1 7 16,-3 3-7-16,-5-2 0 31,-1 3 0-31,-6 0 0 0,0 0-2 0,1 0 2 15,0 0-1 17,-3 11-70-32,2 13-158 0,-2 5-426 0</inkml:trace>
  <inkml:trace contextRef="#ctx0" brushRef="#br0" timeOffset="6387.36">3182 7332 16 0,'0'0'267'0,"0"0"-137"16,0 0-44-16,0 0 41 15,0 0 2-15,0 0-24 16,-2 0-17 0,2 0-11-16,0 0-24 0,0 0-21 15,0 0-32-15,20 0-6 16,27-3 6-16,37-7 13 15,55-8 9-15,41-6 1 16,10-2 9 0,-32 4-8-16,-44 6-11 0,-48 6 0 15,-12 4-12-15,3-3 9 31,1 2-1-31,-2-2 2 0,-9 4 4 0,-11 1 1 0,-7 1-6 16,-8 3 0 15,0 0 0-31,-15 8-10 0,-4 15-186 0,-2 1-493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0:46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9186 8599 36 0,'0'0'201'0,"0"0"-80"16,0 0-36-1,0 0 38-15,0 0 18 0,0 0-28 0,-25 0-28 16,19 0 9 0,0 0 6-16,1 0-14 0,-1 1-20 15,0-1-3 1,-2 1-16-16,4 2 15 0,2-3-5 15,-1 2-9-15,3-2 10 16,0 0-23-16,0 0-29 16,0 0-6-16,0 0-13 31,7 0 4-31,13 2 9 0,7-2 1 0,7 0 8 15,1 0 6 1,3 0-4-16,2 0 2 0,2 0-7 16,3-8 3-16,8 1 0 31,7-4-9-31,36 11-53 0,-11 0-253 0,-20 2-431 0</inkml:trace>
  <inkml:trace contextRef="#ctx0" brushRef="#br0" timeOffset="854.04">9799 9174 178 0,'0'0'102'0,"0"0"-36"16,0 0 17-1,0 0 6-15,0 0-1 0,0 0-7 16,0 0-5-16,0 6 4 16,0-6-1-16,0 0-34 15,0 0-45-15,5 0 7 16,13 0-5-1,7 0 45-15,10 0-15 0,7 0-6 0,10 0-13 32,3 0-13-32,21 12-1 0,-16 8-178 0,-13 4-307 0</inkml:trace>
  <inkml:trace contextRef="#ctx0" brushRef="#br0" timeOffset="1827.1">9419 10846 337 0,'0'0'144'0,"0"0"-47"16,0 0-37-16,0 0-19 16,0 0 28-16,0 0-23 15,0 0 15-15,42 0 11 16,-24 0-13-1,4 0-17-15,0 0-7 0,3 0 0 16,4 0-27 0,6 0 0-16,12 0-8 0,29 10-5 0,-10 10-224 15,-14 7-451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1:00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10163 4809 1288 0,'0'0'299'0,"0"0"-256"16,0 0-32-16,0 0 42 16,66 144 21-16,-45-86 12 15,-3 2-33 1,-1-2-32-16,-3-6-13 0,-3-5 3 15,0-8-10-15,-5-4-1 16,-6-3-117 0,0-7-237-16,0-12-371 0</inkml:trace>
  <inkml:trace contextRef="#ctx0" brushRef="#br0" timeOffset="496.02">10165 4797 667 0,'0'0'552'0,"0"0"-449"32,0 0-66-32,0 0 26 0,0 0 37 0,0 0-32 15,0 0-5 1,74-13-24-16,-61 20-20 0,-2 6 16 0,-6 7-1 15,-3 4-2 17,-2 9 3-32,-2 3-16 0,-18 4-3 0,-5-2 5 0,-2-4-5 15,0-6-9 1,3-6-6-16,4-10 7 0,9-4-8 15,6-8-13-15,5 0-9 32,0 0-11-32,2 0 13 0,18-10 20 0,5-4 3 15,4 2 4 1,2 2-7-16,-2 4 0 15,0 6 0-15,-4 0-2 0,-5 0 2 16,-5 12 3 0,-6 8 34-16,-4 6 5 0,-5 5 2 0,0 5-10 15,0 1-8-15,-7-1-16 31,-4-5-10-31,0-5-11 0,4-12-99 16,3-14-173-16,-1-2-290 0,3-20-393 31</inkml:trace>
  <inkml:trace contextRef="#ctx0" brushRef="#br0" timeOffset="668.03">10370 4873 772 0,'0'0'365'16,"0"0"-211"-16,0 0 5 15,0 0 16-15,0 0-62 0,0 0-47 16,0 0-26-1,25 132-4-15,-17-89-12 16,3-2-8 0,-1-7-16-16,-2-6-41 0,3-7-168 0,-4-8-185 15,-4-9-358-15</inkml:trace>
  <inkml:trace contextRef="#ctx0" brushRef="#br0" timeOffset="1096.06">10356 4688 772 0,'0'0'265'0,"0"0"-58"0,0 0-23 0,0 0-32 15,0 0-23 1,132-74-34-16,-108 74-33 15,1 0-20-15,-7 2 8 0,-3 12 0 16,-3 4-5 15,-6 1 9-31,-1 8-1 0,-5-1-13 0,0 5-13 0,0-4-4 16,-13 1-8 15,-5-2-3-31,-3-4 0 0,-1-2-2 0,0-2 5 0,-3-3-3 16,3-4-12-1,7-2 0-15,6-5 0 16,7 0-1-16,2-3-18 0,0 4-16 15,17 1 4 1,9 1 23-16,6 0 8 0,1-1 0 16,1 0 0-16,-3-2 1 31,-2 3-1-31,-3-5 0 0,0 1 6 0,-7 0-6 0,-1 0 0 15,0-3-107 17,-5 0-70-32,4-3-190 0,-9-10-197 0,-1-5-102 0</inkml:trace>
  <inkml:trace contextRef="#ctx0" brushRef="#br0" timeOffset="1325.07">10771 4611 620 0,'0'0'405'15,"0"0"-175"1,0 0-67-16,0 0-27 0,0 0-80 15,0 0 33-15,27 106 3 32,-12-55-18-32,-1-1-9 0,-1 0-30 0,1-5-19 15,-3-10-10 1,-1-4-6-16,0-7-45 0,-6-8-103 15,-4-10-176-15,0-3-301 32,0-3-107-32</inkml:trace>
  <inkml:trace contextRef="#ctx0" brushRef="#br0" timeOffset="1598.09">10780 4650 431 0,'0'0'195'0,"0"0"-3"31,0 0 6-31,0 0-22 0,0 0-19 0,120-58-47 16,-86 54-21-16,1 2-8 31,0 2-21-15,0 0-11-16,-9 10-3 0,-2 5-1 0,-7 8 12 0,-7 4 9 31,-8 8 16-31,-2 7-6 0,0 8-14 0,-6 3-31 16,-10 1-20-16,-2-2-11 31,-10 8-101-31,1-16-117 0,2-11-511 0</inkml:trace>
  <inkml:trace contextRef="#ctx0" brushRef="#br0" timeOffset="4503.25">4470 4159 454 0,'0'0'186'16,"0"0"5"0,0 0 13-16,0 0-22 0,0 0-7 15,0 0-30-15,-38 14-59 16,38-14-23-1,2 2-40-15,32 0-5 0,34-2 20 16,55 0 26 0,47-2 5-16,22-9 4 0,8 4-13 0,-17 4-10 15,-16 2-7 16,-7 1 14-31,-6-2 1 16,-14-3-4-16,-21 1-40 0,-26-1-4 0,288 53-2327 78,-408-47 2317-78,10 2 0 16,-28-3 0-16,45 0 0 31,-49 0 0-31,49 0 0 15,-7 0 0-15,2 0 0 0,3-7 0 0,2 0 0 32,0-4 0-32,0 0 0 0,0-1 0 0,36-2 0 15,26 1 0-15,21 2 0 0,10 0 0 31,5 0 0-31,2 8 0 16,-30 3 0-16,-1 0 0 0,4 0 0 0,-1 9 0 31,-3 0 0-31,0 2 0 0,7 5 0 0,-5-12 0 16,-2-4 0-16,-5 0 0 31,-8 0 0-31,-2-24 0 0,-3-13 0 0,-4 25 0 16,-1 2 0 15,-3-24 0-31,-3 16 0 0,-5 2 0 0,-1 0 0 0,-10-8 0 0,-15-2 0 15,-4-11 0 1,12 12 0-16,-17-2 0 0,0 6 0 16,-17 0 0-16,-7 15 0 31,-3-5 0-31,-4 6 0 0,-3-4 0 0,-1 9 0 15,-1 0 0-15,3 0 0 32,6 0 0-32,4 0 0 0,15 0 0 0,-13-2 0 15,5-2 0-15,1 0 0 16,1 4 0-1,-5 0 0-15,7 0 0 0,6 1 0 16,4 9 0-16,2 5 0 31,0-6 0-31,0 2 0 0,0-7 580 0,0-4-357 0,0 0-150 16,0 0-59-16,0 0 8 15,0 0 40-15,143 16 16 16,-54-14 7-16,31-1 22 16,1 2-8-1,-8 3-31-15,7 1-30 0,-4 12-18 16,31 6-8-16,18 11-11 15,-14 1 12 1,-15 1-12-16,-35-2 12 0,-19-4 12 16,-20-1-6-16,-8 1-18 15,4 7 10 1,1 8-11-16,4 4 7 15,-14-1-7-15,-8-5 9 0,-10-4-6 0,-9-12-2 32,-9-8 5-32,-6-8-5 0,-7-9 1 0,-7-4-2 15,-20-1-67-15,-10-15-580 31</inkml:trace>
  <inkml:trace contextRef="#ctx0" brushRef="#br0" timeOffset="4868.27">9741 3948 757 0,'0'0'270'16,"0"0"-209"-16,0 0-40 15,0 0 44-15,110 126 12 16,-63-68-12-16,4 6-36 16,-4-1 12-1,-5-5 1-15,-7-6 15 0,-8-8 2 16,-6-5 7-16,-8-12 11 31,-9-4-3-31,-2-8 15 0,-2-3-2 0,0-2 1 0,-26 3-33 16,-15-1-37-1,-52 12-18-15,6-3-157 0,-5-2-366 0</inkml:trace>
  <inkml:trace contextRef="#ctx0" brushRef="#br0" timeOffset="6630.37">9624 10696 689 0,'0'0'283'0,"0"0"-127"15,0 0-36-15,0 0 3 16,4 136-5-16,9-84-26 16,1-2-37-1,-3-2-20-15,0-5-16 0,0-9-5 0,0-6-5 16,-2-6-9-1,0-5-6-15,-3-4-88 0,-1-9-164 16,-3-4-269 0,-2 0-301-16</inkml:trace>
  <inkml:trace contextRef="#ctx0" brushRef="#br0" timeOffset="6827.39">9614 10908 525 0,'0'0'308'15,"0"0"-171"-15,0 0-95 31,0 0 45-31,0 0 70 0,0 0-48 0,0 0-29 16,141 32-25 0,-112-18-4-16,0 0-28 0,0-1-12 0,-2-1-11 15,4-4-125 16,-5-5-179-31,-8-3-361 0</inkml:trace>
  <inkml:trace contextRef="#ctx0" brushRef="#br0" timeOffset="7058.4">9855 10682 548 0,'0'0'288'0,"0"0"-118"0,0 0-43 0,0 0 47 0,0 0-56 16,0 0-53-16,0 0-10 0,-4 138-14 15,4-90-27 1,0 1 0-16,4-4-13 0,0-4-1 16,1-7-4 15,2-6-89-31,-2-11-147 0,-1-6-257 0</inkml:trace>
  <inkml:trace contextRef="#ctx0" brushRef="#br0" timeOffset="7304.41">9855 10703 565 0,'0'0'271'0,"0"0"-187"0,0 0-9 0,0 0 90 15,0 0-30 1,0 0-31-16,0 0-27 0,96 87-23 15,-74-63-22-15,-1-1-19 16,-2-4-13 0,6 3-34-16,-5-6-178 0,-7-6-389 0</inkml:trace>
  <inkml:trace contextRef="#ctx0" brushRef="#br0" timeOffset="7918.45">10047 10503 810 0,'0'0'332'16,"0"0"-186"-16,0 0-4 0,0 0 24 31,38 112-39-31,-23-71-50 0,1-1-31 0,-1-4-13 15,-1-2-14 1,-1-6-7-16,-2-4-9 0,3-3-2 16,-3-4-1-16,1-1-61 31,-2-4-142-31,-1-3-181 0,-5-8-421 0</inkml:trace>
  <inkml:trace contextRef="#ctx0" brushRef="#br0" timeOffset="8496.48">10044 10441 616 0,'0'0'299'0,"0"0"-202"0,0 0-16 15,0 0 22 1,0 0-12-16,0 0-3 0,0 0-14 16,123-67 2-16,-96 64-5 0,0 3-14 31,-5 0-5-31,-5 4 1 0,0 10 14 0,-7 2-19 15,-1 5 7 1,-2 6-13-16,-4 3-14 0,-3 2-10 16,0 4-3-1,0-4-13 1,-10 0 8-16,-4-3-3 0,0-5-5 0,-4-4 4 15,-6-2 3-15,4-4-3 32,-1-2-5-32,3-4 1 0,7-2 7 0,4-3-8 15,6-2-1-15,1-1-2 31,0 0-17-31,10 0-1 0,15 0 20 0,6 0 0 16,7-4 1 0,0-4 0-16,2 0-1 15,-2 2 8-15,-3 0-8 0,-1 0-1 0,-5 1-47 31,0-1-148-31,0-1-107 0,-8-1-263 16,-4-2-272-16</inkml:trace>
  <inkml:trace contextRef="#ctx0" brushRef="#br0" timeOffset="8717.49">10439 10368 705 0,'0'0'318'0,"0"0"-165"16,0 0-57-16,0 0 5 15,0 0 11 1,0 0-39-16,54 111-35 0,-35-78-3 0,1-3-6 16,-3-3-7-1,-4-3-12-15,-3-2-10 0,0-1 0 16,-4-6-49-16,-3 2-113 31,-3-5-144-31,0-6-278 0</inkml:trace>
  <inkml:trace contextRef="#ctx0" brushRef="#br0" timeOffset="9075.51">10366 10307 487 0,'0'0'259'0,"0"0"-118"0,0 0 4 0,0 0 4 15,0 0-12 1,33-114-41-16,-4 102-25 16,7 6-13-16,3 6-8 0,3 0 1 15,1 0-6 16,-1 9-12-31,-1 7-3 0,-5 2-4 0,-5 2 18 0,-6 4 1 16,-4 2 11 0,-5 7 4-16,-7 5-8 0,-3 4-8 15,-6 4-11-15,0 6-16 31,0 0 0-31,-15-2-11 0,-5-2-6 0,-3-11-59 16,-12-3-91-16,6-10-181 31,0-11-483-31</inkml:trace>
  <inkml:trace contextRef="#ctx0" brushRef="#br0" timeOffset="11319.64">9265 11639 851 0,'0'0'314'0,"0"0"-136"0,0 0-56 0,0 0-7 0,0 0-56 15,0 0-34 1,0 114-10-16,8-69-7 0,2 0-6 0,-3-3 7 15,-3-5-8 1,-1-1 9-16,0-9-10 16,-3-4-13-16,3-8-95 15,-3-7-107 1,0-8-107-16,0-10-210 0,0-12 28 0</inkml:trace>
  <inkml:trace contextRef="#ctx0" brushRef="#br0" timeOffset="11445.65">9247 11778 222 0,'0'0'295'0,"0"0"-129"31,0 0-112-31,0 0 82 0,0 0 23 0,0 0-45 16,0 0-38 0,134 44-18-16,-105-32-11 0,-5-1-15 0,-2-3-13 15,1 0-3 1,-6-4-16-1,3-4-123-15,-6 0-275 0,-7-1-263 0</inkml:trace>
  <inkml:trace contextRef="#ctx0" brushRef="#br0" timeOffset="11644.66">9445 11550 553 0,'0'0'329'0,"0"0"-191"0,0 0-73 15,0 0-16-15,0 0 22 16,0 0-18-16,11 118-28 15,-4-88-15-15,0 3 1 0,-2-6-11 16,1 2-51 15,-5-7-147-31,-1-9-186 0</inkml:trace>
  <inkml:trace contextRef="#ctx0" brushRef="#br0" timeOffset="11849.67">9437 11570 348 0,'0'0'250'16,"0"0"-116"-16,0 0-2 31,0 0 42-31,0 0-45 0,121 52-29 0,-82-26-32 16,-3 0-30-1,-1 0-18-15,1-1-20 0,-5-6-23 0,4-1-161 16,-10-8-153-1,-7-4-271 1</inkml:trace>
  <inkml:trace contextRef="#ctx0" brushRef="#br0" timeOffset="12247.7">9757 11584 32 0,'0'0'606'0,"0"0"-391"16,0 0-43-16,0 0-66 15,0 0-29-15,0 0-15 16,0 0-40-16,-40 127-8 15,40-94-5-15,0-2-8 32,6-9 0-32,1-8 8 0,2-4-8 15,-1-6-1-15,-4-3-1 0,0-1-14 31,0 0-12-31,-1-7 5 0,-3-14 22 0,0-5 11 0,0-3-11 47,0-3 1-47,0 4 11 0,0 5-3 0,0 6-1 0,2 7-8 0,4 5-23 16,4 5 17-1,1 0 6-15,2 0 15 0,3 11 4 16,2 4-5-16,-1 3-5 47,1 0-9-47,2 0-60 0,-6-4-138 15,-6-5-299 17</inkml:trace>
  <inkml:trace contextRef="#ctx0" brushRef="#br0" timeOffset="12455.71">9876 11547 453 0,'0'0'251'15,"0"0"-170"-15,0 0 15 32,0 0-9-32,0 0-28 0,0 0-15 0,0 0-5 15,0 0-2 1,97 87-5-16,-90-78 7 0,-5-6-8 15,0-3-2-15,-2 0 24 16,0 0 21 0,0 0 2-16,0 0-18 0,0-6-44 15,0-14-12-15,0-7 4 31,0-23-6-31,0 4-241 0,0 8-308 0</inkml:trace>
  <inkml:trace contextRef="#ctx0" brushRef="#br0" timeOffset="13095.74">9978 11336 373 0,'0'0'289'0,"0"0"-129"31,0 0-53-31,0 0 7 0,0 0-50 0,0 0 15 0,53 115-24 16,-26-72-2 15,-2 0-20-31,-6-6-20 0,0-7 4 0,-6-8-11 0,-5-5 3 16,-2-10-9 15,-5-3 1-31,-1-4-2 0,0 0-7 0,0-11-25 0,0-14 33 16,0-4 11-1,-1-9 4-15,1 1-9 16,0 5 11-16,0 6-17 0,0 6 0 15,1 10-13 1,6 6-1-16,2 4 3 0,-3 0 11 16,2 0 9-16,-4 4 10 31,0 7-2-31,1 2 2 0,-3 1-3 0,0-2-7 15,2 1-9-15,2-5-3 16,0 1-23 0,3-3-9-16,-1-4-3 0,2-2 12 0,-1 0 6 15,-5 0 13 16,0 0-9-31,-2-6 6 0,0-5 8 0,-2 3 2 0,0-5 7 16,0 3 4 0,0 2 3-16,-4 3 1 15,-7 5-15-15,-3 0 9 0,4 0 2 16,-3 13 10-1,3 3 12-15,4 2 28 0,6 0-7 0,0 1-8 16,0-5-34 0,16-1-3-1,2-3-9-15,8-1-7 0,-1-8 7 16,-1-1 0-16,0 0-36 15,5 0-79 1,-6-6-138-16,-7-2-338 0</inkml:trace>
  <inkml:trace contextRef="#ctx0" brushRef="#br0" timeOffset="13305.76">10308 11442 390 0,'0'0'164'0,"0"0"-74"15,0 0 24-15,0 0 1 0,0 0-50 16,0 0-29-1,0 0-23 1,83-69-13-16,-77 55-50 0,-4-6-144 0,-2 2-32 16,0 3-102-16</inkml:trace>
  <inkml:trace contextRef="#ctx0" brushRef="#br0" timeOffset="13493.77">10316 11259 222 0,'0'0'299'0,"0"0"-23"0,0 0-94 0,0 0-62 0,0 0-52 15,0 0-32-15,0 0 0 16,34 133-3-16,-16-99-1 15,-1-7-7-15,-3-4-12 0,-3-9-6 16,-2-7-6 15,-2-1-1-31,-1-6-7 0,-1 0-23 0,1 0-44 0,1-25-58 16,-2-2-12 15,-1 2-142-31</inkml:trace>
  <inkml:trace contextRef="#ctx0" brushRef="#br0" timeOffset="14168.81">10597 11119 697 0,'0'0'295'15,"0"0"-96"-15,0 0-5 16,0 0-64-16,0 0-93 31,-2 122-15-31,2-60-3 0,0 4-4 0,0-1 7 16,4-9-6-1,0-7-16-15,2-12-9 0,0-9-118 16,-1-10-163-16,-1-12-339 15</inkml:trace>
  <inkml:trace contextRef="#ctx0" brushRef="#br0" timeOffset="14426.82">10664 11187 335 0,'0'0'318'15,"0"0"-211"1,0 0-44-16,36 110-1 0,-25-75-16 16,2-8-27-16,-4-4-17 31,-2-8-2-31,-1-9-86 0,-3-6-51 0,-3 0-13 15,0-13-14-15,0-8-1 16</inkml:trace>
  <inkml:trace contextRef="#ctx0" brushRef="#br0" timeOffset="16467.94">10742 11231 147 0,'0'0'198'0,"0"0"-60"15,0 0-24-15,0 0-15 0,0 0-11 16,0 0-31-16,0 0-22 16,40-5-9-16,-30 5-26 15,-6 0-20-15,0-1-74 31,-4-9 2-31,0-4 41 0,0-5 14 0,0 5 17 16,0 1 20-16,0 5 54 31,0 6 60-31,0 2 32 0,0 0-38 0,0 8-49 0,0 11-31 16,0 4-1-1,2 1-11 1,3-4-5-16,1-3-11 0,-2-9-52 0,2-8-47 16,-2 0-77 15,0 0 36-31,1-19 33 0,-1-4-27 0,2 0-19 0,4 0 9 15,-3 6 144 1,1 3 29-16,-1 4 98 0,-3 3-6 16,1 5-19-16,0 1-12 31,-1 1 12-16,-2 0-30-15,2-3 24 0,1 3-53 0,-1-1-21 32,1-1-14-32,-3 1 1 0,3-3-9 0,-3-1-33 0,0-1-3 15,-2-2 7-15,0 0 28 31,0 2 1-31,0 1 9 0,0 5 14 0,0 0 45 0,0 0-4 16,0 13-51 0,0 7-3-1,0 2 6-15,2 2-16 0,3-4 10 0,1-4-10 16,1-6-30 15,-2-6-58-31,-1-4-26 0,0 0-29 0,-1 0 1 0,-1-6 1 16,0-8 47-1,0-3 31-15,2 0 63 0,2-2 27 0,-2 8 35 16,0 1 12-1,1 4-5 1,-3 4-33-16,0 2-13 0,0 0 28 16,0 0 18-16,0 4-17 15,0 7 24 1,2-4-44-16,-2-1-9 0,0-2-23 0,2-4-71 15,3 0-15-15,-1 0 22 32,4 0 4-32,-4 0 3 0,-1-7 20 15,-1-2 15-15,0-1 22 0,-2-2 12 31,-2 2 14-31,0 4 21 0,0 0 18 0,0 4 18 16,0 2 36-16,0 0-29 16,0 0-57-16,0 0-33 0,0 0 8 15,0 0 21 1,3 2-6-16,-3-1-8 0,0 1-1 31,0-2-14-31,0 0-16 0,0 0-30 0,0 0-29 16,0-9 3-1,0-7 60 1,0 0-21-1,0 0 11-15,0 2 22 0,0 4 16 0,0 6 9 0,0 4-25 16,2 0 11-16,5 0 24 16,-1 0 24-16,1 6-21 15,-3-1-9-15,1-1-13 16,-3-4-5-1,0 0-11-15,-2 0-36 0,0 0-91 0,0-7 30 16,0-12 32-16,0 1-26 31,0-2 21-15,0 1 54-16,0 4 16 0,0 4 23 0,3 6 6 0,-1 5-13 47,3 0-14-47,1 0 43 0,1 6 89 0,2 11-50 0,-2 0-42 31,1 6-3-31,-1-4-13 15,-3 2-8-15,1-7-8 0,2-6-10 0,-3-6-41 0,5-2-77 16,-3 0 11 0,6-6 42-1,-1-8 32-15,0-5 10 0,0 1 8 0,0-2 14 31,1 2 1-31,-4 2 9 0,-1 2 14 0,-1 2-6 0,-1 4-4 16,0 4 2 15,-5 4 3-31,0 0 50 0,0 0 42 0,0 9-29 0,0 9-57 16,0 1-16 15,0 2 0-31,2-2-7 0,5-2-1 0,1-5 0 0,1-5 0 16,1-4-7 15,-2-3-2-31,1 0-39 0,0 0-20 0,-2-10 12 0,2-6 8 15,-1-2 21 1,2-3 18 0,-2 6 8-16,3 1 1 0,3 4-1 0,-3 1 1 0,1 7 13 31,-4 1 3-31,-1 1 13 0,-3 0-3 0,3 0-1 15,-2-3-8-15,-1 1-1 32,1 0-10-32,-1-6-6 15,2 0-7-15,-1-4-11 0,-1-4 2 0,-4 2 6 31,0 2 10-31,0 2 13 0,0 5 46 0,0 0 52 16,0 5 39-16,5 0-73 16,4 9-77-1,6 10 0-15,5 6 9 0,3-2 1 16,2-1-1-16,-4-4-8 31,0-8 1-31,-1-6-2 0,-5-4-28 0,-1 0-43 0,-3-6 10 16,-7-12-27 15,-2-4 7-31,-2-3 18 0,0-2 37 0,-8 4 26 0,-8 2 9 15,3 5 40 17,4 4 39-32,-1 6 36 0,8 4 12 0,2 2-49 0,0 0-11 15,0 10-40-15,0 12-19 16,12 9-8-16,3 0-6 15,1 7 6-15,4 4 4 0,2 2-6 32,5 1 0-32,2 3-5 0,2 0 5 0,0 0-7 15,-2 2 1-15,0 2 0 31,0 0-1-31,-3-2 6 0,-1 0-6 16,-5-3 1-16,-4-5-1 0,-5 0 2 31,-6-4 8-31,-5-4-9 0,0 0 8 0,0-6 0 16,-13-1-9-16,-6-8 16 31,-1-6-16-31,1-9 0 16,-2-4 35-16,1-13 23 0,3-23-1 0,0-36-9 15,7-46-14 1,8-49-12-16,2-11 0 0,0 26 4 0,12 41-26 15,5 27-130 17,-5 30-207-32,-3 8-450 0</inkml:trace>
  <inkml:trace contextRef="#ctx0" brushRef="#br0" timeOffset="20871.19">17645 3389 962 0,'0'0'490'0,"0"0"-351"0,0 0-50 15,0 0 60-15,0 0-14 16,0 0-70-1,-21 96-32-15,21-26-33 0,0 10 22 16,8 6 6 0,2-5 15-16,1-7-15 0,-1-8-9 15,-2-12-7-15,1-9-5 16,-2-12-7-16,0-4 0 0,-1-8-12 15,1-4-92 1,4-10-148-16,-2-2-242 0,-4-5-208 0</inkml:trace>
  <inkml:trace contextRef="#ctx0" brushRef="#br0" timeOffset="21352.22">17593 3509 732 0,'0'0'342'0,"0"0"-228"31,0 0 7-31,0 0 41 0,0 0-33 0,0 0-53 15,0 0-7 1,107-82-40-16,-65 76-6 0,-1 3 1 16,-1 3-2-16,-7 0-15 31,-4 9-1-31,-11 9 10 0,-7 4 7 0,-6 7 17 0,-5 10 20 15,0 3-15 1,-15 4-7 0,-6 0-5-16,-3-3-13 0,-1-12-5 0,2-4-2 46,6-11-13-46,6-10-11 0,6-6-72 0,5-15-117 0,0-13-371 0,7-1-458 0</inkml:trace>
  <inkml:trace contextRef="#ctx0" brushRef="#br0" timeOffset="21590.23">18064 3296 980 0,'0'0'301'0,"0"0"-201"31,0 0-10-31,0 0 66 0,6 158-24 0,3-95-51 16,0 2-40 15,0-6-18-31,2-5-5 0,0-7-17 0,0-10 5 0,-2-6-6 15,0-9-33 1,-7-4-93-16,-2-8-143 0,0-6-319 0</inkml:trace>
  <inkml:trace contextRef="#ctx0" brushRef="#br0" timeOffset="21976.25">18108 3301 821 0,'0'0'218'15,"0"0"-61"1,0 0 21-16,0 0-52 0,0 0-4 16,0 0-24-1,131-19-37-15,-113 29-24 0,-3 7 8 16,-3 5-17-16,-3 6-2 15,-7 4-4 1,-2 4-1-16,0 4-2 0,-15 0 0 0,-10-2-7 16,-2-1-3 15,-2-12 2-31,1-6-11 0,10-7 6 0,2-9 0 0,9-3 2 31,3 0 32-31,4 0-4 0,0 0-36 0,2 0-6 16,18-2-3-16,11-5 9 31,8-2 11-31,3 1-10 15,2 2 1-15,3 2-2 0,0 2-80 0,6-2-123 32,-8-3-323-32,-12 3-176 0</inkml:trace>
  <inkml:trace contextRef="#ctx0" brushRef="#br0" timeOffset="22180.26">18532 3319 1159 0,'0'0'319'0,"0"0"-194"0,0 0-33 0,0 0-11 16,6 127 16-1,10-62-27 1,3 6-35-16,4-5-15 0,2-2-7 0,-1-10-13 31,-2-10-35-31,-2-12-87 0,-1-18-136 0,-9-10-255 16,-5-4-180-1</inkml:trace>
  <inkml:trace contextRef="#ctx0" brushRef="#br0" timeOffset="22478.28">18518 3186 806 0,'0'0'298'0,"0"0"-230"0,0 0 9 16,0 0 1-16,0 0 10 31,153-22-14-31,-103 22-8 0,-3 0 8 0,-1 10-13 15,-4 8 9 1,-5 3 11-16,-6 6-21 0,-7 6 6 16,-8 7 14-16,-8 7 19 31,-8 11 3-31,0 9-27 0,-19 5-29 0,-10 5-21 15,-4-2-20 1,-4-2-5-16,-1-5-106 0,-10 6-77 0,5-18-202 16,10-16-723 15</inkml:trace>
  <inkml:trace contextRef="#ctx0" brushRef="#br0" timeOffset="23096.32">18634 5542 1270 0,'0'0'385'15,"0"0"-219"1,0 0-112-16,0 0-13 0,-93 156 34 16,86-97 4-1,7-5-41-15,0-12-24 0,24-11-14 16,11-12-7-16,8-9 1 31,4-6-9-31,-1-4 14 0,0 0-13 0,-11 0 13 16,-8 0 0-1,-10 0-9-15,-5 18-2 0,-10 8 3 16,-2 12 9-16,0 6 9 31,-16 5 4-31,-3-3-11 0,0-4-2 16,4-11-76-16,1-14-98 0,8-9-174 31,2-8-320-31</inkml:trace>
  <inkml:trace contextRef="#ctx0" brushRef="#br0" timeOffset="23298.33">18959 5893 758 0,'0'0'182'0,"0"0"-32"0,0 0 36 15,40 113 7-15,-27-52-38 16,1 12-45 0,1 1-21-16,1 3-23 0,3-5-18 15,-2-6-33-15,3-10 5 31,0-10-20-31,-2-12-29 0,-3-14-109 0,-3-20-136 0,-6 0-319 16,-4-16-19 0</inkml:trace>
  <inkml:trace contextRef="#ctx0" brushRef="#br0" timeOffset="23545.34">19001 5795 910 0,'0'0'188'0,"0"0"-85"16,0 0 16-1,0 0-53-15,0 0 46 0,0 0-3 0,114 16-34 16,-94 15 14-16,-4 11 0 31,-8 2-12-31,-5 7-18 0,-3 8-11 0,0 0-11 16,-7 0-12-1,-4-9-9-15,0-12-16 16,-2-14-91-16,4-12-194 0,2-12-366 0</inkml:trace>
  <inkml:trace contextRef="#ctx0" brushRef="#br0" timeOffset="23896.36">19253 5857 674 0,'0'0'176'0,"0"0"-3"0,0 0-31 0,0 0 6 15,0 0-32-15,116-6-38 16,-98 0-34-16,-3-4-13 16,-1-2 1-16,-5 2 5 0,-3-2-7 31,-6 0 3-31,0 2-10 0,0 0 2 0,-10 2 6 15,-13 4-15-15,-4 4-6 32,0 0-4-32,-2 14-6 0,-1 12 0 0,10 8 0 15,-1 0 1 1,8 4 23-16,6-2-9 15,7 0-2-15,0-1-7 0,7-6-5 32,13-1 0-32,7-5-1 0,4-7 0 0,4-8-38 0,19-8-120 15,-10-10-175 16,-3-16-355-31</inkml:trace>
  <inkml:trace contextRef="#ctx0" brushRef="#br0" timeOffset="24122.37">19703 5506 856 0,'0'0'380'15,"0"0"-117"1,0 0-3-16,0 0-116 0,0 0-74 16,0 0-32-16,-64 136-18 15,52-78 4-15,6-1 7 16,6-7 19-16,0-10-15 0,0-8-8 31,11-10-14-31,7-6-1 0,2-8-11 0,5-8 8 16,4 0-9-16,2-9-2 31,2-22-39-31,9-35-84 0,-6 4-190 0,-9 2-513 0</inkml:trace>
  <inkml:trace contextRef="#ctx0" brushRef="#br0" timeOffset="25661.46">15916 3029 993 0,'0'0'313'0,"0"0"-133"16,0 0-45-16,0 0-43 16,0 0-53-16,0 0-13 15,37 169 34 1,-8-80-7-16,0 2-8 0,-6-10-20 15,4 2-7 1,-8-10-17-16,2-15-1 0,-6-11-8 0,-1-15-102 16,-4-13-101-16,-3-17-108 31,-4-2-237-31,-3-2-55 0</inkml:trace>
  <inkml:trace contextRef="#ctx0" brushRef="#br0" timeOffset="25967.48">15857 3021 684 0,'0'0'299'0,"0"0"-195"16,0 0-8-16,0 0-14 15,0 0-33-15,0 0-2 31,0 0 30-31,119-38 1 0,-84 47 1 0,-3 9 2 16,-6 4-14-16,-5 3-16 16,-6 8-5-16,-9 7-4 0,-3 6-7 15,-3 6-16 1,0-2-19-1,0-4 0-15,-9-7-140 0,0-15-115 0,3-16-83 16,-2-8-54 15,6 0 57-31</inkml:trace>
  <inkml:trace contextRef="#ctx0" brushRef="#br0" timeOffset="26365.5">16103 3276 7 0,'0'0'231'0,"0"0"-71"15,0 0 6 1,0 0-26-16,0 0 16 0,0 0-17 16,0 0-3-1,75 4-33-15,-61 25-21 0,-3 3-6 0,-5 1-14 16,2 0-10-1,-4-3-15 1,-2-10-7-16,0-4 1 0,-2-10-9 0,0-4-1 16,0-2 0-1,0 0-21-15,3-10-2 0,0-13-5 16,4-8 7-16,5-8-10 31,3 2-22-31,1-2-7 0,1 11 9 0,4 8 22 16,-3 10 6-1,2 10-20-15,-2 0-12 0,-5 15 31 0,-1 6 3 16,-4038-3 7-1,4030-2 23-15,1-7 2 0,4028-5-17 16,-4030-4 0 0,-3 0-11-1,2-4 6-15,2-12-10 0,-4-7 22 0,0 2-3 16,0-2-10 15,0 3-9-31,0 4-59 0,-6 4-103 16,-1 6-124-16,5 0-214 0</inkml:trace>
  <inkml:trace contextRef="#ctx0" brushRef="#br0" timeOffset="26718.52">16500 3164 221 0,'0'0'381'0,"0"0"-237"15,0 0-23 1,0 0 14-1,31 114-5-15,-21-91-62 0,-2-8-39 0,5-3-13 16,-2-6-15 15,-2-3-1-31,-2-3-13 0,-3 0-1 0,3-9 8 0,-6-9 6 16,4-4 16-1,-5-3 3-15,2 0-18 0,-2 3-1 16,0 4-13-16,5 6-16 31,0 8-1-31,1 4-15 0,7 0 13 0,1 2 32 16,5 10 0-1,2 1 8-15,-1-6-8 0,0-3-53 16,-2-4-35-16,-3 0-68 16,-1-7 11-1,-3-14 43-15,-7-1-38 0,-4 0 53 0,0-3 43 16,0 4 41-1,-9-2 1 1,-8 1 2-16,1 4-34 0,3 5-165 0</inkml:trace>
  <inkml:trace contextRef="#ctx0" brushRef="#br0" timeOffset="27739.58">16774 3021 388 0,'0'0'303'0,"0"0"-109"0,0 0-27 0,0 0 3 15,0 0-85-15,0 0-50 32,0 0-19-32,-87 135 4 0,87-103-19 0,4-6 8 15,14-8-9 1,-1-6-13-16,4-8 11 0,-4-4-5 15,1 0-6-15,-2-10-46 32,-3-9 27-32,-4-8-25 0,-7-7 4 0,-2-4-36 0,0-5 45 15,-2-2 32 1,-13-2 12-16,-1 3 6 0,1 6-4 15,3 11 17 1,5 10 43 0,3 11 25-16,4 6-47 0,0 6-39 0,0 23-1 15,16 9 28-15,1 3-4 31,6 4 4-31,2-7-21 0,2-11 3 0,-4-6-10 16,0-11-1-16,-3-8-25 31,-5-2-53-31,-1 0-41 0,-7-16-23 0,-3-5-32 16,-2-2 2-16,-2-1-16 31,0 1 101-31,0 5 88 0,-2 4 33 0,-2 6 58 0,2 7 46 16,-1 1-31 15,3 0-67-31,0 11-18 0,0 5-21 0,0 9-63 0,7-7-142 15</inkml:trace>
  <inkml:trace contextRef="#ctx0" brushRef="#br0" timeOffset="27901.59">17014 2994 335 0,'0'0'130'0,"0"0"-46"15,0 0-32-15,0 0-28 31,0 0-14-31,0 0-10 0,0 0-35 0,100-100-43 16,-100 88-43 15,0 1 13-31,0 5-105 0</inkml:trace>
  <inkml:trace contextRef="#ctx0" brushRef="#br0" timeOffset="28146.6">17065 2845 133 0,'0'0'180'0,"0"0"-34"0,0 0-21 0,0 0 17 0,0 0-15 16,0 0-56-16,0 0-45 15,-9 16 0-15,9 5 6 16,0 0-12-16,9 5 3 15,1 1 19-15,-2-1-6 32,3-2 13-32,-2-7-18 0,2-2-7 0,-2-5-8 0,0-4-15 15,0-4 6 16,0-2-7-31,-3 0 0 0,3 0-7 0,5-12-93 0,-3-5-137 16,-2 0-160 15</inkml:trace>
  <inkml:trace contextRef="#ctx0" brushRef="#br0" timeOffset="29295.67">17393 2761 494 0,'0'0'326'0,"0"0"-235"16,0 0-71 0,0 0 113-16,0 0-15 0,23 116-45 15,-13-81-25-15,-3-8-3 16,-1-4-22-1,0-9-7-15,-2-5-10 0,-4-5-5 16,2-4 5-16,0 0-6 16,0 0-18-16,5-7-75 15,1-18 48-15,4-5-7 16,3-6-60-16,4-2 13 15,1 4 31-15,-3 6 42 0,4 8 26 32,-6 6 1-32,3 6 16 0,-5 5-6 0,1 2 4 15,-3 1 4 16,-3 0 3-31,0 0 4 0,-5 0-25 0,0 0 14 0,-3 0 5 16,0-1 29-16,0-4 19 16,-4 1-36-16,-10 0-21 15,-1 2-11-15,1 0 0 31,1 2 1-31,4 0 20 0,2 0 50 0,5 14-42 16,2 6-19-16,0 4 9 31,2 2 9-31,10 1-8 0,1-8-11 0,5 0-8 0,-1-10-1 16,3-3-11-16,1-6-68 31,-2 0-55-31,8-26-80 16,-4-1-75-16,-6-4-309 0</inkml:trace>
  <inkml:trace contextRef="#ctx0" brushRef="#br0" timeOffset="30102.72">17827 2587 155 0,'0'0'271'16,"0"0"-113"0,0 0-15-16,0 0-3 0,0 0-56 15,0 0-27-15,0 0 5 31,-27 107 17-31,27-78-40 0,0-6-4 0,0-2-28 0,11-9-6 16,1-6-1 0,-3-3-54-16,1-3-13 0,-2 0 1 15,1-15-37-15,-3-6-10 31,-2 0 4-31,2-3 26 0,-2 2-12 0,-2 6 95 16,0 5 13 15,-2 10 30-31,2 1 14 0,3 6 13 0,-1 20 20 0,2 4-3 16,4 3-28-16,-1 0-29 15,1-5-5-15,2-6-14 16,-1-8-11-16,-2-8 0 16,2-6-11-1,-2 0-18-15,0-9 4 0,0-10-2 0,-2-7-38 16,-3-6 30 15,0-2-4-31,1 1 28 0,-3 6 11 0,0 6 39 0,-2 8 26 16,2 9-6-1,0 4 2-15,4 0-34 0,-1 5-8 16,3 10 37-16,0 1-17 31,2-4-20-31,-2-1-10 0,3-6-9 0,3-5 0 16,-3 0-37-1,0-2-15-15,0-12-31 16,-2-4 12-16,0-3-43 0,-2 2 39 15,0 2 36 1,-3 3 26-16,-2 6 13 0,0 4 13 0,-2 2 39 16,0 2 14-16,1 0-21 15,-1 0-18 1,4 0 2-16,-2 0-10 0,0 5-13 15,0-4-5 17,-2-1-1-32,3 0-25 0,-3 0-50 0,2 0-12 0,1-1-4 15,-1-9-70 16,0-3-73-31,0 3 123 0,2 0 22 0,-2 4 89 0,3 2 47 16,-3 0-8-16,2 4 56 31,2 0-33-31,-2 0-33 0,2 0-17 0,1 0-2 0,-1 0-9 31,2 0-1-31,-2 0-8 0,1 0-20 16,-1 0-32-16,1 0-152 0</inkml:trace>
  <inkml:trace contextRef="#ctx0" brushRef="#br0" timeOffset="30266.73">18322 2496 111 0,'0'0'137'15,"0"0"-72"1,0 0-16-16,0 0-18 0,0 0 26 16,0 0-22 15,0 0-5-31,34 28-23 0,-26-18-5 0,1-2 24 0,0 1-7 15,4-2-12 1,0-1-7-16,1-1 0 0,6-5-30 0,-5 0-83 16,-1 0-11 15</inkml:trace>
  <inkml:trace contextRef="#ctx0" brushRef="#br0" timeOffset="30412.73">18507 2482 354 0,'0'0'164'15,"0"0"-108"-15,0 0-54 0,0 0 9 16,0 0-5-16,0 0-6 15,0 0-59-15,29 0-24 16,-21-11-1-16,0 3-163 0</inkml:trace>
  <inkml:trace contextRef="#ctx0" brushRef="#br0" timeOffset="30539.74">18507 2482 215 0,'66'-68'100'15,"-66"68"-80"1,0 0-20-16,7 0-20 0,0 0-2 15,-2 0-54-15</inkml:trace>
  <inkml:trace contextRef="#ctx0" brushRef="#br0" timeOffset="31388.79">18750 2935 679 0,'0'0'289'0,"0"0"-211"16,0 0-49-16,0 0-9 15,0 0-20 1,0 0-207-16,0 0-486 0</inkml:trace>
  <inkml:trace contextRef="#ctx0" brushRef="#br0" timeOffset="32928.88">11002 5943 567 0,'0'0'167'16,"0"0"-41"-16,0 0-9 15,0 0 13-15,0 0-3 16,0 0-47-16,0 0-34 0,8 197-15 16,9-5 8-16,1 33 6 15,-5 14-4-15,-4-11-14 31,-2-17-17-31,0 3 9 0,1 7 2 0,-1 9 3 32,3-4-23-17,-8-2 18-15,-2-16-6 0,0-23-13 0,0-27 0 0,-7-40 34 31,0-33 4-31,2-29-25 0,1-16-11 0,-3-4 16 16,3-8-9-16,0-4-9 31,1-18-1-31,1-6-24 0,0 0 22 0,-3-18 3 16,1-7-11-16,-5-2-6 15,0-1 2 1,0 6 3-16,0 5 11 0,3 9-17 16,-4-3-112-16,6 5-83 31,-5 2-187-31</inkml:trace>
  <inkml:trace contextRef="#ctx0" brushRef="#br0" timeOffset="33304.9">10742 9006 133 0,'0'0'644'15,"0"0"-553"-15,0 0-60 0,29 113-15 31,-8-58 8-31,0 3 22 0,0 0 2 0,-1-2-20 16,-3-6 2 0,-3-3-7-16,-1-9 26 0,-4-11 34 15,0-6-28-15,0-13-41 31,2-8-14-31,5 0 0 0,1-13 5 0,3-21 19 16,7-10-2-16,4-9-21 31,9-6-1-31,23-15-44 0,-7 15-172 0,-12 15-273 0</inkml:trace>
  <inkml:trace contextRef="#ctx0" brushRef="#br0" timeOffset="34445.97">11675 10244 178 0,'0'0'278'0,"0"0"-168"16,0 0-79-16,0 0-3 15,0 0 58-15,0 0 8 16,0 0-14-16,0-29-7 0,0 21-26 31,0 0-20-31,3 3 2 0,-3 4-7 0,2-2-6 31,-2 3-15-31,0 0 2 0,2 0 6 0,-2 0-8 16,0 0 8-1,0 0-8-15,0 0 14 0,0 0 5 16,0 0 2-16,0 0-2 16,0 0-7-16,0 0-12 15,0 0 1-15,0 0-2 16,0 0 1-1,0 0-1-15,0 0 0 0,0 0-1 16,0 0-48 0,0 0-209-16,0 0-266 0</inkml:trace>
  <inkml:trace contextRef="#ctx0" brushRef="#br0" timeOffset="38028.17">11559 10131 362 0,'0'0'206'16,"0"0"-144"-16,0 0-52 16,0 0 58-16,0 0 69 15,0 0-10-15,0 0-46 16,85-109-13-16,-51 69 5 15,8-14 2-15,7-12-4 0,13-31-10 32,15-31-13-32,14-33-6 0,9-16-10 0,2-4-6 31,3 0-13-16,-2 9 15-15,6-5-3 0,4-1 2 0,3-1-11 0,3 3-6 32,-1 3 8-32,2 7-6 15,3 11 1-15,-1 13-5 0,-7 9-2 0,-9 10-6 16,-11 4 0-1,-19 21 15-15,-14 19-9 0,-10 19-6 16,-1 5 0-16,12-12 0 16,8-11 1-1,9-10 0 1,2-2 0-16,14-17 0 0,15-19-1 0,21-18 1 15,-10 14-1 17,-21 27 1-32,-23 32 8 0,-18 23-9 0,11-4 0 0,9 1 0 0,8-5 0 15,-7 3 1 1,-2 5-1-1,-8-2 1-15,-1-6 6 0,-4-2-7 0,-1-5-5 16,1-1 5 0,-1-1 1-16,-1-2 0 0,-1 3-1 15,-5 2 0-15,0 5 1 16,-7 3-1-1,-3 4 0-15,0 0-1 0,-4 2 1 16,-1 2 2-16,-1-1-2 31,-4 6-2-31,-5 2 2 0,-2 8 0 0,-2 6 0 0,-4 7 0 16,-4 4-1-1,-6 4 0-15,1 4 0 0,-6 0 1 16,-3 2 1-16,-1 1 0 31,-2 2 1-31,-4 1 5 16,0 0-7-16,-4-2-34 0,-11 2-156 0,-8 0-796 31</inkml:trace>
  <inkml:trace contextRef="#ctx0" brushRef="#br0" timeOffset="38708.21">16143 4269 932 0,'0'0'286'16,"0"0"-215"-1,0 0-55-15,0 0 25 0,0 0 34 16,0 0-30-16,0 0-39 31,55 0 86-31,-19 0-28 0,11-2-2 0,7-8-18 16,8-1-7-16,5 0 2 31,0 1-14-31,-3 2-13 0,-4 2-12 0,-6 6 15 15,-10 0-10 1,-10 0-5 0,-10 0-1-16,-9 0 1 0,-7 12 15 0,-8 6 32 15,0 14 52 16,-21 31-34-31,-32 46-65 0,-33 34-25 0,7-17-243 0,6-30-675 0</inkml:trace>
  <inkml:trace contextRef="#ctx0" brushRef="#br0" timeOffset="45407.59">19059 4482 874 0,'0'0'337'0,"0"0"-228"15,0 0-50 1,0 0 56-16,0 0 16 0,0 0-57 16,0 0-45-16,0 0-17 15,0 0 0-15,0 0 2 16,0 2 2-16,0 2 6 15,0 10-8 1,5 13-13-16,11 20 14 0,3 17 13 16,4 16-6-1,4 11-5-15,-3 5-4 0,0-6-2 0,-1-6 0 31,-3-14 4-15,-5-14 3-16,-1-14-5 0,-3-13-12 0,-3-9 0 0,-2-4 0 31,-2-4 1-31,-2-2 4 16,0 0 0-16,1 0 1 0,-3-5-7 0,2 0 0 31,-2-4 1-31,0-1-1 0,0 0 0 0,0 0 0 16,0 0-63-16,2 0-185 15,-2-6-566 1</inkml:trace>
  <inkml:trace contextRef="#ctx0" brushRef="#br0" timeOffset="46062.63">19066 5264 622 0,'0'0'350'0,"0"0"-216"15,0 0-48-15,0 0 38 0,0 0-2 16,0 0-48-1,0 0-40-15,0 0-20 0,10 3-7 16,11 14 30-16,10 5 9 31,3 4-21-31,4 6 15 0,-2 0-14 0,-3-2-6 16,-6-2 2-16,-3-8-7 31,-8-6-8-31,-5-8 0 0,-4-2-1 0,-5-4 21 16,2 0 24-1,1-22-17-15,1-20 7 0,10-54-41 16,-3 10-18-16,-4 6-503 0</inkml:trace>
  <inkml:trace contextRef="#ctx0" brushRef="#br0" timeOffset="49760.84">21172 4975 713 0,'0'0'385'0,"0"0"-248"0,0 0-63 16,0 0 102-1,0 0-38-15,0 0-73 0,-74 14-37 16,49 20-16-16,4 8 1 15,0 0 3-15,8-2-9 16,4-8 18-16,7-8-24 31,2-7-1-31,0-6-1 0,2-4-12 0,12-3 3 16,3-1 9-1,3 0 1-15,1 1 2 0,-2 1 5 16,-1 2-7-16,-3 5-13 16,-5 4 13-16,-3 3 0 0,-5 8 16 15,-2-1 5-15,0 2 1 31,-5-3-8-31,-9-4 0 0,1-5-14 0,5-9-44 16,0-7-57 15,6-7-135-31,2-17-423 0,0-3-111 16</inkml:trace>
  <inkml:trace contextRef="#ctx0" brushRef="#br0" timeOffset="50009.86">21229 5001 468 0,'0'0'385'0,"0"0"-222"16,0 0-51-16,0 0 27 15,0 0-12 1,0 0-59-16,0 0-17 0,27 64 71 0,-13-18-50 16,1 10-21-16,-1 0-26 31,-1 0-2-31,1-6-10 0,-1-7-7 0,0-9-6 15,-2-8-12 1,0-10-78-16,-4-10-111 16,-5-6-154-16,-2 0-335 0</inkml:trace>
  <inkml:trace contextRef="#ctx0" brushRef="#br0" timeOffset="50214.87">21243 4957 770 0,'0'0'344'0,"0"0"-240"0,0 0 28 0,0 0 13 16,0 0-29 0,0 0-33-16,87-103-39 15,-65 94-24-15,5-4-11 0,-3 8 0 31,-1 1-9-31,-6 4-56 0,-5 8-137 0,-8 12-295 16,-4 2-419 15</inkml:trace>
  <inkml:trace contextRef="#ctx0" brushRef="#br0" timeOffset="50395.88">21318 5159 494 0,'0'0'406'0,"0"0"-308"0,0 0-46 0,0 0 68 16,0 0-13-16,0 0-26 15,0 0-18-15,118-37-28 16,-93 26-12-16,-2 1-12 16,-2 4-11-16,-2 6-5 31,-3 0-116-31,-8 10-96 0,-3 8-155 0</inkml:trace>
  <inkml:trace contextRef="#ctx0" brushRef="#br0" timeOffset="50570.89">21408 5364 77 0,'0'0'821'0,"0"0"-636"16,0 0-175-16,0 0 38 0,0 0 63 31,0 0-30-31,0 0-29 0,126-28-27 0,-92 6-2 15,0-3-23-15,-3-4-119 16,-9 4-238-16,-10 10-570 0</inkml:trace>
  <inkml:trace contextRef="#ctx0" brushRef="#br0" timeOffset="50989.91">20797 5053 702 0,'0'0'283'0,"0"0"-140"16,0 0-81-16,-2 140 31 31,20-61 53-31,2 10-13 0,2 4-49 0,1-6-24 16,1-14-9-16,-1-14-6 15,-2-21-16-15,4-13-14 16,4-13-13-16,4-12-2 0,3 0-8 15,5-12-24 1,3-13-77-16,16-19-113 0,-8 5-115 16,-8 6-332-16</inkml:trace>
  <inkml:trace contextRef="#ctx0" brushRef="#br0" timeOffset="51638.95">21731 4809 454 0,'0'0'137'0,"0"0"-111"0,0 0-6 16,0 0 22-16,0 0 35 0,0 0 40 15,0 0-6 16,84 47-7-31,-66-11-17 0,1 7-5 0,-7 6 10 0,-1 3-31 16,-3 3 5 0,-6 1-10-16,-2-1-17 0,0-1-1 15,0-3-19-15,-2-2-5 16,-12-5-2 15,-1-4-12-31,-21 8-58 0,5-12-217 0,-5-6-497 0</inkml:trace>
  <inkml:trace contextRef="#ctx0" brushRef="#br0" timeOffset="56176.21">18816 6248 481 0,'0'0'181'15,"0"0"-103"-15,0 0 44 0,0 0 54 16,0 0-42-16,0 0-73 31,0 0-39-31,0 0-6 0,0 0-15 0,0 0 0 16,0 0 0-1,0 0-1-15,0 0 1 0,0 0-1 16,0 0 1-16,0 0 7 31,0 0 10-31,0 0 6 0,-4 0-6 0,2 0-2 16,-2 0-6-1,2 0 0-15,-3 0-1 0,2 0-3 16,1 0 17-16,-2 0 6 15,1 0 6-15,-3 2-9 16,2 4 15-16,-5 2 15 16,-3 0-11-16,1 2 17 0,-5 2-7 15,-3 3-21-15,-1-2-11 31,-3 7-23-31,-12 8-60 0,3-4-147 0,1-4-460 0</inkml:trace>
  <inkml:trace contextRef="#ctx0" brushRef="#br0" timeOffset="61798.53">18494 4564 129 0,'0'0'806'16,"0"0"-617"-16,0 0-121 15,0 0 34-15,0 0 27 16,0 0-51-16,26 26-34 15,-8 14 20-15,9 30-2 16,6 34-5-16,5 31-10 16,-7-7-24-1,-6-26 2-15,-9-33-10 0,-8-29-2 16,2 2-7-16,3-2 0 31,-4-4-5-31,-5-10 9 0,-2-10-1 0,-2-8-7 16,0-4 6-16,0-4 14 31,0 0-5-31,-6 0-17 0,-16-16-31 0,-4-14-101 0,-5-13-12 15,-13-39-122 17,6 9-326-32,7 3-99 0</inkml:trace>
  <inkml:trace contextRef="#ctx0" brushRef="#br0" timeOffset="62187.55">18463 4646 195 0,'0'0'288'0,"0"0"-96"16,0 0-5-16,0 0 6 31,0 0-2-31,0 0-41 0,0 0-49 0,-31-96-44 0,31 119-32 16,2 13 33-1,4 8 35 1,-2 1-37-16,1-1-4 0,-5-4-15 0,0-8-12 31,0-5-11-31,0-8 1 0,0-6-5 0,0-5-1 16,0-7 6-1,-2-1-5-15,2 0-4 0,0-4-6 16,0-20-9-16,0-12-22 31,0-10-1-31,10-4 10 0,6 4 12 0,0 8 3 16,0 10 6-1,-3 12-11-15,1 10-2 0,-2 6 14 0,7 0 16 16,1 0 29 15,4 14-2-31,3 1-14 0,4 8-7 0,0 1-9 0,2 4-2 16,13 22-11-16,-11-4-144 31,-8-2-425-15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2:21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3869 7338 80 0,'0'0'601'0,"0"0"-409"31,0 0-84-31,0 0 42 0,0 0 36 0,0 0-32 16,-16 0-54 0,13 0-30-16,3 0-12 0,0 0 0 15,0 0 2-15,0 0-14 31,0 0-10-31,0 0-6 0,0 0-7 0,0 0-5 16,0 0-2-16,0 0-4 16,0 0 1-16,0 0-13 15,0 0 6-15,0 0 0 0,0 0-4 31,0 0 0-31,0 0 12 0,0 0-4 0,0 0-4 16,0 0 0-16,0 0 1 31,0 0-5-31,0 0-2 0,0 0 0 0,0 0 0 16,0 0 0-1,0 0-1-15,5 0-5 0,4 0 0 16,2 0 6-16,4 0 0 31,1 0 1-31,5 0 0 0,0 0 0 0,2 0 1 16,-1 0-1-16,1 0 0 15,-1 0-1-15,2 0 1 0,3 0 0 16,0 0 5-16,1-3-6 31,4-1 2-31,2 2-1 0,1-3 1 0,-3 0-1 16,5 1 0-16,-4 2 1 47,1-2-2-47,2 2 1 0,0 0 0 0,1 0 0 0,1 2 0 0,-1 0 11 15,0 0-5 16,-2 0-6-31,3 0 8 0,-2 0-8 0,-1 0 5 0,1 0-5 16,2 2 8 15,0 0 3-31,-3 0-6 0,1 0 2 0,-1 0 1 0,1 0 0 0,0 0 0 47,0 2-2-47,-1-1 2 0,-1 1-3 0,-1-3 2 0,-2 1-6 0,-2-1 6 16,-1 2-8-16,2-3 1 31,-1 0 0-31,0 1 0 0,0-1 10 0,2 0-10 15,-2 2 12-15,1-2-5 32,-1 0 5-32,-4 0-1 0,4 3-11 0,-2-2 14 15,2 2-9-15,-2-1-5 16,2 0 5-1,-2 2 4 1,0 0-10-16,0 0 1 0,0-2 0 0,-4 2-1 16,2 1 6 15,0-2-5-31,0 1-1 0,-4-1 1 0,2 0-1 0,-1 1 1 0,-1 0-1 15,0 0-1 17,2 0-5-32,1 0 6 0,5-2 1 0,3 2 0 0,1-2 5 15,2 0-5-15,2 0 0 47,4 0 0-47,0 3 0 0,-1-4 0 0,1 3 7 0,5 0-7 0,-2-1 5 0,3 2 6 47,-3 1-6-47,1-1 0 0,-3-4 1 0,-2 3-6 0,1-2 7 0,-1-2-1 15,-1 0-6 17,2 0 7-32,1 0-2 0,0 0-5 0,1 0 7 0,1 0-7 15,1 0 5-15,-1 0-5 31,4 4 11-31,-4-1-12 0,1-2 1 0,-1 1 1 16,0 3-2-16,1-1 13 16,2-1-12 15,0 1 0-31,-1 0-1 15,1 0 0-15,0 0-6 0,0 1 6 0,2-1 0 0,-1 0 0 32,2 2 0-32,-1-3 0 0,2 0 0 0,1-1 1 0,0-1-1 15,2-1 1 16,2 0-1-31,0 0 0 0,2 0 2 16,-5 0-2-16,3 0 1 0,-7 0 0 0,0 0 1 31,-2 0-1-31,-3 0 5 0,2 0-6 0,-1 0 1 16,0 0-1 15,0 0 0-31,-2 0 1 0,1 0 0 0,-2 0 0 0,-2 0-1 16,2 0 0-16,-4 0 0 46,3 0 1-46,-4 0-1 0,3 0-1 0,-2 0 0 0,1 0 1 0,-4 0 6 16,-2 0-5 15,-1 0 0-31,-6 0-1 0,-4 3-1 0,-5-3 1 0,-3 0-1 16,-4 0 1-16,-4 0-1 0,-1 0 1 31,-3 0-1-31,-2 0 1 0,0 0 0 0,0 0 1 16,0 0 0-16,0 0-1 15,0 0-33-15,-18 0-88 16,-11 0-154-16,-11 0-1480 0</inkml:trace>
  <inkml:trace contextRef="#ctx0" brushRef="#br0" timeOffset="20859.19">12072 5097 64 0,'0'0'251'0,"0"0"-155"0,0 0-55 32,0 0 31-32,0 0 97 0,-91-92-12 0,76 78 21 15,1 4 21-15,1 2-12 31,1 0-22-31,1 2-50 0,3 0-7 0,0 1-19 16,2 2-25 0,3-1-6-16,1 2-15 0,2-1-40 15,2 2-3-15,27-5-31 31,21-2 7-31,17-4 24 0,15 1 18 0,10 2 19 16,-1 2-18-16,-3 3-7 31,-1 4 1-31,-2 0-13 0,25 8-69 0,-26 9-238 16,-14-2-644-16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2:46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11031 5157 117 0,'0'0'205'0,"0"0"-84"16,0 0 10-16,0 0 11 16,0 0 8-16,0 0 2 15,0 0-16 1,0 0-10-16,0 0-35 0,0 0-37 15,0 0-21-15,0 0-11 16,0 0-9-16,0 0-3 0,0 0 0 16,0 0-9-1,0 0 6-15,16-2-1 16,11-10 8-16,15-2 10 0,14-2 21 31,15-2-10-31,29 1 5 0,30-6-3 0,-7 3-15 16,-15 4 20 15,-18 4-21-31,-30 3 9 0,2 2-12 0,3 1-11 0,-13 2-1 15,-4 2-3-15,-5 0-2 16,-6 2 1 15,-3 0 7-31,-3 0-9 0,0 2-108 0,-6 14-267 0,-17 2-569 0</inkml:trace>
  <inkml:trace contextRef="#ctx0" brushRef="#br0" timeOffset="1240.07">15249 5091 658 0,'0'0'381'0,"0"0"-216"0,0 0-3 0,0 0 76 16,0 0-96 0,0 0-69-16,0 0-35 0,36 14-15 15,-7-4 8-15,11 1 3 16,9-2 17-16,11 1 13 15,9-2 20-15,5-2-32 0,1-2-23 32,4 0-14-32,-2-2-2 0,-3 1-13 0,-5-3-70 15,0 0-96 1,-15 0-102-16,-23 0-474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3:03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10056 3354 405 0,'0'0'694'0,"0"0"-568"15,0 0-59-15,2 107 127 16,0-59 14-16,-2 6-63 15,3 2-57-15,-3 1-34 16,0-4-10-16,0 0 16 16,-3-3 9-16,-17 2 11 15,-9 2 8-15,-11 4-6 16,-13 5-32-1,-10 6-15-15,-10 4-13 0,-10 1-12 16,-8 0 4-16,-5-7 1 31,-22 1-7-31,-22-6 9 0,-30-8-17 0,-8-10 1 16,3-15 11 15,5-2-6-31,3-3-6 0,-11 5 12 0,-5 0-6 0,-2 0 0 0,6 1 4 16,0-3-8 15,7-3-1-31,0-2 2 0,7-5-3 0,7-3-10 0,0-5 8 15,1-6-8-15,7-3-2 32,5 0-7-32,28-3 11 0,24-6-7 0,22-1 4 15,1 0-3 1,-12-2 2-1,-11-3-7-15,-17 3-17 0,6 4-26 0,-1 4 10 0,5 4 2 32,2 0 11-32,1 3 8 0,2 15 6 0,2 1 9 15,1 2 3-15,5-2 7 31,5 0 5-31,6-7 0 0,10-6 0 0,7-5-5 16,8-1 6-16,9 0-1 31,1-11-9-31,6-9 4 0,1-6-5 0,3-5 5 16,2-2 6-16,0-4-6 31,2 1 6-31,4-1 0 0,-2 0 0 0,2 1 0 16,0 1 0-16,0-2 0 31,0 5 1-31,1 4-1 0,-3 4 1 0,1 8-1 0,0 6 12 15,-1 3-5 17,0 6-7-32,3 1 0 0,-1 0 0 0,4 0 0 0,-2 0 0 31,0-2 1-16,-4-5-1-15,-2 0 0 0,-2-3 0 0,0 1 1 0,0 2-1 16,2 0-1 0,0 1-11-16,4 2 2 0,-4 1-7 15,2 3-6-15,3 0 21 16,4-1 1-1,2 1-7-15,5 0 8 0,3-1-1 0,3-1-8 16,2-1 0-16,-3 0-1 31,-2-2 8-31,1 0-4 0,-7 0 6 0,3-1 0 16,-3 2-1-16,3 1 2 31,3-2-2-31,0 1 1 0,4-3-11 0,4-8-33 16,0-6-19-16,0-4 12 31,0-10 17-31,10-10 6 0,13-11 12 0,12-11 6 15,13-7 3-15,12-7 1 16,17-4 5 0,25-16-5-16,31-9-1 0,33-11 6 15,15 0-1-15,2 10-8 0,2 17-2 31,-13 22-1-31,-5 14 12 0,-4 16-1 0,-7 8 2 16,-2 8-6-16,4 5-3 31,-4 7 8-31,-9 10 0 16,-10 4 1-16,-6 0 8 0,-4 8-6 0,0 5-2 31,-1-6 1-31,-18 1 0 0,-25-1 1 0,-18-3-1 16,-7-1 6 15,8 5 2-31,15 1-9 0,10-4 1 15,2 0 0-15,5-5 0 0,0 0 5 0,2 0-6 32,-1-12 10-32,4 1-9 0,-3 0-1 0,2-2-6 0,2 4 6 15,2-2 1 16,0 5-1-31,-4 5 0 0,-1 1 0 0,-9 0 0 0,-5 0 0 16,-4 0 0 0,-4 4-1-16,-3-3-6 0,-1-1-1 15,-2 0 8-15,-1 0 0 31,-5 0 0-31,-3 2 4 0,-2 2-3 0,-4 0 0 16,-3 2 0-16,-4 0 5 31,-2 0-6-31,0 3 3 0,-5-1 0 0,3-3-2 16,-3 2-1-16,3 0 1 0,-2 1 8 31,2 2-9-31,-2 3 3 0,1-3-3 0,-1 1 1 16,-3 2 0-16,2-1 0 31,3 0 0-31,1-2 5 0,6 0-5 0,4-2 0 15,0 2 8 17,-1-2-9-32,1 2 2 0,-5-2-2 0,-1-2 1 0,-6 0-1 15,-7-2 0-15,-8 0 1 31,-6-2-1-31,-10-2 1 0,-7 2 0 0,0-2-1 16,-6 0 9-16,2 0 7 0,-2 2 10 31,0-2-15-31,0 0-10 0,0 0 6 0,0 0-7 16,0 0 9-16,0 0-2 15,0 0 5-15,0 0 16 16,0 0 4-16,0 0 2 16,0 0-4-16,0 0-17 15,-16 0-13-15,-2 0-129 16,-6 4-387-16</inkml:trace>
  <inkml:trace contextRef="#ctx0" brushRef="#br0" timeOffset="3896.22">4018 10018 977 0,'0'0'186'0,"0"0"-154"15,0 0-25-15,0 0 8 16,0 0-4-16,117 10 13 16,-74-4-1-16,4 0-7 15,5-2 17-15,5 1-16 0,6-5-6 16,1 0-3-16,7 0 7 15,8 0-9-15,5 0 8 32,8 0 8-32,-1-6-21 0,3-3 12 0,-3 3-5 15,5 0 0 1,17 4-8-16,23 2-11 0,-9 0 11 15,-13 0 73-15,-16 0-2 47,-18 0-7-47,9 4-27 0,11 0-13 0,1-2-5 0,-5 0-17 0,1-2 11 16,-1 0-13-1,-5 0 10-15,-3 0-3 0,-13 0-1 16,-7 0-4-16,-16 0-1 16,-4 0-1-1,-9 0 1-15,-3-2 0 0,-1-6-1 0,6-2 8 16,3-2-2-16,6-4-5 31,8-2 8-31,6-2-1 0,7-2 13 0,0-1-7 16,5 4-8-16,-2 2 0 31,2 3-6-31,-1 5 0 0,4 0 4 0,2 1-3 15,2 1 8-15,4-1 1 32,5-2-4-32,-3-3 2 0,2 4 3 0,-5-1-3 15,-3-1-7-15,-4 3 0 31,0 2 11-31,0 2-5 0,0 2 11 0,2 0-11 16,2 2-7-16,0 0 7 31,0 0 5-31,0 0-10 0,-3 0-1 0,-2 0 0 0,-5 0-1 16,1 0-8-1,-1 0 8-15,1 0 1 16,0 2 0-16,-3 4-1 0,-5 2 1 16,-3-2 0-1,-5 2 5 1,-7-2-6-16,-9-2 0 0,-5-1 9 0,-13-2-9 15,-8 1 1 1,-8-2 0-16,-3 2 0 0,-5-2 10 16,-5 18-11-16,-15 0-17 31,-13 6-352-31</inkml:trace>
  <inkml:trace contextRef="#ctx0" brushRef="#br0" timeOffset="5329.3">4795 11139 373 0,'0'0'351'0,"0"0"-175"16,0 0-115-16,0 0-34 15,0 0 17-15,0 0 18 0,0 0-9 31,20 0-9-31,0 0-17 0,5 4 18 0,10 0 0 16,7 2-6 0,10 3-5-16,8-2 6 0,7-1-14 15,9 0-5 1,4-2 16-16,5-4-13 0,4 0-11 15,2 0 0-15,4 0-6 32,4 0-6-32,19-3 6 0,21 2 61 0,21 1-4 15,2 0-21-15,-10 0 12 31,-34 8 17-31,-33 0-31 0,-22-2-15 0,-6 3-10 16,12-2-1-16,11 5 4 31,11-2-10-31,1 2 6 0,-1-3 5 0,1-3 2 0,-1-1-9 16,-2-3-1 15,3-2 1-31,-3 0-11 0,0 0 12 0,0 0-14 0,3 0 12 16,-1 0-6-1,-3 0-6-15,4-4 3 16,-5 1 3-16,-2-1-1 0,-5-1-4 15,-5-1 4 1,2 2-3-16,-2 0 12 16,0-2-12-16,2 2-2 0,-4 2 6 15,3 0-6 1,-5 2 10-16,0 0-9 0,1 0 6 15,-3-2-7-15,2 2 0 32,-3-3 0-32,7-1 1 0,-4 1 7 0,3-2-7 0,1-2 6 15,1 1-7 16,-2 0 0-31,-1 0 0 0,-3-1 1 0,-6 1 0 0,-9 2 0 16,-6 1 0 15,-3-1 0-31,-7 1-1 0,-2 0 0 0,-3-1 1 0,-2 2 1 16,-3 0-1 15,-7 0 0-31,-2 0 2 0,-4 2-2 0,-3-2 0 0,-4 2 7 16,-5 0-8 15,-1 0 9-31,-3 0-9 0,0 0-15 0,-5 0-128 0,-13 14-206 0,-1-1-712 15</inkml:trace>
  <inkml:trace contextRef="#ctx0" brushRef="#br0" timeOffset="8786.5">15586 10204 833 0,'0'0'337'16,"0"0"-240"-16,0 0-63 15,0 0 8-15,0 0 60 16,0 0-13-16,0 0-15 15,2 0-20 1,2 0-21-16,6 0-14 0,3 0 7 0,9 0 14 31,5 3 15-31,6 2-22 0,5 0-4 0,0 0-12 16,7 4 1-1,1-2-3-15,3 2-1 0,5-2 4 16,6 1-18 0,3-1 15-1,1-1 3-15,5 0-12 0,0-3 11 0,0 0-3 16,5-3-13-16,1 1 8 31,6 2-3-31,6-1 31 0,2-1 6 0,3 2-15 16,-2-3-11-16,-1 0 11 15,-4 0 12 1,-6 0-19-16,-6 0-6 0,-3 0 0 0,-2 0 1 15,-2 0-7-15,0 0-9 32,-2-3 2-32,-4 0-1 0,0-4 5 0,-6 4-6 15,-5-3 1 1,-6 0-1-1,-8 2 14-15,-8 0-14 0,-8 1-1 0,-3 2 0 16,-7 1 1 0,-2 0 0-1,-7 0-77-15,0 0-142 0,-20 8-492 0</inkml:trace>
  <inkml:trace contextRef="#ctx0" brushRef="#br0" timeOffset="10109.57">16361 11551 371 0,'0'0'221'0,"0"0"-49"15,0 0-18-15,0 0 5 0,0 0-7 16,0 0-20 0,0 0-27-16,-7 0-34 0,7 0-7 15,0 0-9-15,0 0-5 16,0 0-15-16,0 0-23 15,0 0-12-15,14 0 0 16,10 0 32-16,5 0-4 16,10-1-8-16,5-5 20 15,5-1 17 1,8-4-16-16,11-1 5 0,7-2-7 15,10-4-5 1,4 0-8-16,5-2-5 0,-1-1 1 16,-1 6-9-16,-5-1-1 0,-3 2-5 31,-1 4 5-31,-5 1-11 0,-4 3 6 0,1 4-6 15,-1 2-1-15,-1 0 0 32,1 0 7-32,-7 0 5 0,-4 0-12 0,-4 0 0 15,-8 0-1-15,-6 0 2 31,-7 0 0-31,-7 0-1 0,-7 0-11 0,-3 2-48 0,-8 10-115 47,-5 1-186-47,-8 3-294 0</inkml:trace>
  <inkml:trace contextRef="#ctx0" brushRef="#br0" timeOffset="13443.76">14755 9288 697 0,'0'0'282'0,"0"0"-200"15,0 0-50-15,0 0 71 16,0 0 20-16,0 0-23 15,0 0-35 1,0 0-1-16,0-1 2 0,0 1-10 16,0-3-9-1,0-1 0-15,0-2 5 0,0-2-12 16,-9-2-26-1,0-2 11-15,0-2 8 0,-2 0-10 16,0-2 5-16,-4 0-3 16,3-2-1-16,-2 1 7 15,-3-2-7-15,-1 1 7 16,-7-1 0-1,-2 0 3-15,-1-2-12 0,-3 3-2 16,0 1-3 0,2 0-3-16,0 4 4 15,2 0 1-15,0 4-8 0,-2 0 18 0,2 1 0 31,-4 4-4-31,-2 0-10 0,-3 0 1 0,-4-1 0 16,0-1-1-16,0 4 3 31,0-3-5-31,1 1 2 0,2 1 3 0,3 0-11 16,3 3 2-16,4 0 3 31,-2 0-4-31,5 0-7 0,-2 0 1 0,1 0 5 16,0 6-6-16,1 0-1 31,-1 4 0-31,1-2 0 0,-1 4 0 0,-1 0 0 15,3 1 0-15,1 0-1 0,0 1-1 32,4-1 2-32,3 0-2 0,-3-3 2 0,7 2 0 15,-4-1 10-15,7-4-3 47,-3 2 1-47,4-4 4 0,-2 2-3 0,3-4-3 0,-1 1 1 0,3-1 6 16,-4-2-4-1,6 2 0-15,-2-3-1 0,2 2-7 16,0-2 5-16,2 0 2 31,-3 0-7-31,1 1-1 0,0 2 0 0,0-1 0 0,0-1 1 16,-2 2-1-1,0-1 1 1,-2 2-1-16,2 0-2 0,-4 0 1 15,0 2-16-15,-1 0 16 32,-2 2-2-32,0-1 3 0,0 2 0 0,-2 1 0 0,1 0 0 15,-1 3 0-15,2-6 0 31,-1 3 6-31,4-4-5 0,1-2 0 0,0 0 0 16,5-2 5-16,-1 0-4 31,3-2-1-31,-2 2 0 0,0 0-1 0,0 0-5 0,0-2 5 16,0 0 0 15,2 0-21-31,0 0-4 0,0 0 7 0,0 0 12 0,0 0 5 16,0 3 1-16,0-3-1 31,0 0-8-31,0 1-1 0,0-1-3 0,0 0 7 15,0 2 1-15,0-2 5 32,0 0 1-32,-2 0 0 0,2 3 12 0,-5-2 4 15,-1 5 2 1,-4 0-13-16,-1 2-4 0,1 0 4 15,0 1-5-15,-1-2 9 16,3 0-10 0,-4 4 0-16,5-3-5 0,-1-2 4 15,3-2 1-15,3 0-1 16,-1-1 1-1,1-3 0-15,2 1 0 0,0-1 0 0,0 0 0 16,0 0 0-16,0 2 0 16,0-2 0-1,0 3-35-15,0 4-145 0,0 24-155 16,0-4-182-16,0 0-134 31</inkml:trace>
  <inkml:trace contextRef="#ctx0" brushRef="#br0" timeOffset="13878.79">13246 9276 453 0,'0'0'353'16,"0"0"-114"-16,0 0-38 15,0 0 35 1,0 0-32-16,0 0-52 0,0 0-66 15,-46 8-40-15,30 4-2 16,1 2-1 0,-4 4-34-16,-1 5-9 0,-2 7 0 15,2 2 1-15,0-1 5 16,0 0 1-1,4-5-7-15,5-6 0 0,1-3 7 0,2-4-6 16,2-3 0 0,4-4-1-16,-1-4 1 0,3 0 5 15,0-2-6-15,0 0-10 16,0 0-8-16,0 0 0 15,0 0-13-15,11 0 9 16,10 4 20-16,8 0 2 16,6 2 1-16,5 2-1 31,9 2-4-31,22 11-127 0,-13-2-267 0,-8 1-497 0</inkml:trace>
  <inkml:trace contextRef="#ctx0" brushRef="#br0" timeOffset="16595.94">16406 11332 614 0,'0'0'250'16,"0"0"-159"-16,0 0-13 0,0 0-3 15,0 0 35-15,-78 115-8 16,46-82-2-16,-3 3 17 31,-7-1-50-31,-3 4 38 0,-5 2-19 0,-2-1-21 16,-4 0-2-1,0-4 3-15,-2-2 2 0,-1-3-18 16,1 0-14-1,-5-2-11-15,-1 4 7 0,-4 1-21 16,-3 2-1-16,0 3 12 31,-5-1 0-31,3-1-1 0,-4-3-12 0,2-1 3 16,0-3-12-16,1 0 2 31,0 0 11-31,-2 2-13 0,3-2 0 16,-5 1 2-16,-2-2-2 0,-3 1 1 31,-2 0 8-31,-2 3-8 0,1-1 0 0,3 0-1 0,3 2 9 15,2 2-9 17,4 6-6-32,3 2 6 0,2 4-6 0,1 4-3 0,-2 3 9 15,-1-5 0 1,-2-4 6-1,-6-4-6-15,2-6 1 0,-6-6 5 0,2-6 0 16,0-5-5 0,2-8 12-16,4-5 0 0,3-6-5 0,7 0 8 15,5-6-8-15,7-12-8 31,2-4 15-31,1-2-15 16,4-4 0-16,-1-2 0 0,-2-2 0 31,2 0 0-31,-1-3 0 0,-4 1 0 0,3 1 1 0,-4-2 0 16,-1-1-1-16,0-2 0 31,-1 0 0-31,-3-2 0 0,3 2-6 0,-6 0 5 16,1 3 0-16,-2 4 1 31,-1 2-1-31,-1 3 1 0,-2 2 2 0,4 4-1 15,-2-2 0-15,1 0-1 32,-1 0 0-32,1-4 5 0,-1 2-5 15,1 1 0-15,-1-2 1 0,2 2-1 16,-3 1 0-1,-2 3-1-15,1 1 1 0,0 1-7 0,2 2 6 16,1-2-3 15,5 2 4-31,3-1 0 0,2-3 5 0,1 2-5 0,4 2-8 16,-2-1 8 15,6 3-2-31,-1 3 1 0,1-3 1 0,-1 5 0 0,1 0-1 16,-4 1 2 15,0 0-1-31,1-1 0 0,-2-2 1 0,2 0-1 0,-2-5-1 15,2 0 0-15,2 1 1 0,3-2 1 32,5 1 0-32,-1 2 2 0,1 1 2 15,0-1-4-15,1 0-1 0,-1-5 0 31,-7-4 6-31,1-7-6 0,-7-3 0 0,0-4-1 16,-2-3 1-16,-2-6 0 31,4 1 0-31,2-3-1 0,6 6-1 0,6-2-5 16,4 6 5-16,5-3 2 31,2-1-2-31,1-1 0 0,4 1 2 0,0-1-2 16,3 7 1-1,4 8-7-15,5 4 8 16,3 10-15-16,2 10 13 0,3 3-17 15,0 0-37-15,0 0 3 0,6 1 10 16,9 17 28 0,5 7 14-16,2 7 1 0,1 8 0 15,3 4 0-15,-1 4 5 31,0 4-5-31,-2 2 0 0,4 3 1 0,-4-2 0 16,-1-6 6-16,-4-6-7 31,-5-14 0-31,-6-11 0 0,-3-8 2 0,-2-6-2 0,-2-2 1 16,0-2 7 15,0 0-2-31,0 0 1 0,0-2-6 0,0-15 8 0,-6-12-9 16,-10-9-1 15,-1-6 1-31,-4-4-6 0,2-4 5 0,1 1-5 0,1 1-1 15,2 4 7 17,7 6-6-32,-2 6 5 0,8 7 0 0,0 10-5 0,2 7-2 15,0 4-3-15,2 4-9 31,16 2 13-31,6 0 1 0,10 0 6 0,2 10 0 16,4 6 0-16,3 4 1 31,-2 0 9-31,-1 0-9 0,-4 0-1 0,-5-4 1 16,-2 0 1-16,-4 0-1 31,2 1 0-31,-1 4-1 0,16 19-99 0,-8-1-296 0,-5-6-724 0</inkml:trace>
  <inkml:trace contextRef="#ctx0" brushRef="#br0" timeOffset="19923.13">13021 9182 67 0,'0'0'259'0,"0"0"-106"16,0 0-35-16,0 0-21 16,0 0 27-16,0 0 31 0,-16 10-38 15,14-10-10-15,0 0-3 16,0 0 17-16,0 0-11 31,-3 0-18-31,1 0-9 0,-2 0-22 0,-2 0 6 16,0 0-23-1,-3 0-6-15,-1-2-20 0,1-2-9 16,3 2-3-16,-2 2-5 15,3 0 0-15,5 0 6 16,2 0-6-16,0 0-1 16,0 4-8-16,0 15 8 15,0 8 0-15,5 5 19 16,-1 3 2-1,-1 4-2-15,-3 2-2 0,0 3-10 16,0 25-7 0,-14-10-139-16,-5-9-498 0</inkml:trace>
  <inkml:trace contextRef="#ctx0" brushRef="#br0" timeOffset="23536.34">3777 14602 702 0,'0'0'185'15,"0"0"-98"1,0 0-2-16,0 0 22 0,0 0-7 15,0 0-30-15,0 0-27 16,13 0-12-16,-1 0 3 16,3 0 52-16,6 0-25 15,3 0-11 1,7 4 8-16,5 2-7 0,8-4-11 15,10 2-10 1,8-4-5-16,11 0 12 0,8 0 4 0,8 0-5 16,5 0-8-1,3 0-4 1,4 0-15-16,4 0 2 0,1 2 2 0,2 8 0 15,-2 1 2 1,17 8-3-16,-11-2-12 16,-4 2 33-16,-1-1 24 0,-22 1-33 15,4-4-14 16,-9-1 9-31,-11-2-19 0,-9-3 0 0,-14-3 0 0,-13-2 1 16,-12-3-1 0,-7 2 8-1,-9-3-8-15,-7 1-53 0,-19 2-96 0,-8 3-424 0</inkml:trace>
  <inkml:trace contextRef="#ctx0" brushRef="#br0" timeOffset="24798.41">3915 15839 750 0,'0'0'274'16,"0"0"-169"-1,0 0-26-15,0 0 5 0,0 0 0 16,0 0 38-16,0 0-13 15,16 10-34-15,-14-10-33 16,0 3-9-16,1-1-6 16,5-1-11-1,5 3-10-15,7 2 14 0,5 1-2 16,6 0-5-1,3 0-4-15,7 0-1 0,0-1 7 16,7 0 3-16,4 1-1 31,9-4-1-31,3 0 5 0,10-3 1 0,8 0 0 0,10 0 8 16,1-3-5 15,0-3 5-31,-5-1-14 0,-3 1-4 0,-8 2-1 0,1 2-10 16,-2 2 1 15,4 0 5-31,1 0-5 0,-1 0-1 15,2 0 1-15,3 0-1 0,-1 6 13 0,-3-3-2 32,-10 2-1-32,-9-4-3 0,-8 2-8 0,-7-3 2 15,-7 1-2-15,-5-1 8 31,-6 3-7-31,-10-3 8 0,-9 0-8 0,-7 1 10 0,-1-1 4 16,-2 0 9 15,0 0 14-31,0 0 8 0,0 0-13 0,0 0-11 0,0 0-6 16,0 0-16 15,0 0-26-31,0 13-134 0,-5-2-188 0,-11 10-765 0</inkml:trace>
  <inkml:trace contextRef="#ctx0" brushRef="#br0" timeOffset="28345.62">18075 13944 1358 0,'0'0'303'0,"0"0"-220"16,0 0 2-16,0 0 49 15,0 0-58-15,0 0-43 0,29 115-8 16,-19-55 8-1,-2-2 9-15,-4-6-4 0,-4-12-2 16,0-12-23 0,0-10 9-1,0-10 5-15,0-4-5 0,0-4-9 0,0 0-3 16,0 0-10-1,0 0-13-15,0-13-15 0,0-10 11 16,0-9 4 0,0-6 0-16,0-5 11 0,0 6 2 15,9 5-2-15,2 7-8 31,3 10-5-31,-4 8 3 0,6 7-1 0,2 0 3 16,0 22 8 0,1 15 2-16,0 6 16 0,-4 1-7 0,-6-5 6 15,-2-7-13 16,-3-12 8-31,-4-10-10 0,2-8 0 0,-2-2-18 0,0 0-5 16,0-9-13-16,0-18-2 47,0-11 14-47,0-10 15 0,0-2 8 0,0 2-6 0,2 5-1 0,6 11 8 15,0 10 0-15,3 12-7 32,3 6-9-32,1 4 4 0,6 0 1 0,-2 10 11 15,4 11 12-15,-1 2-11 16,1 2-1 15,-2-1-9-31,2-6-119 0,-1-5-143 0,10-13-90 0,-8-3-41 0,-4-15-13 16</inkml:trace>
  <inkml:trace contextRef="#ctx0" brushRef="#br0" timeOffset="28646.63">18627 13839 325 0,'0'0'348'0,"0"0"-35"0,0 0-57 0,0 0 3 0,0 0-117 0,0 0-78 16,0 0-40-1,-83 141-23-15,83-100 50 0,0-7-16 16,3-11-35-16,11-4-3 16,-2-9-5-1,5-3-4-15,-4-7-30 0,3 0-42 0,-3 0 49 16,0-21-8-1,-2-6-21-15,-2-6-15 0,-3-3 26 16,-4 1 5-16,-2 7 20 31,4 6 28-31,-4 10 9 0,0 10 79 0,4 2 17 16,2 0-56-1,7 16-48-15,3 6 46 0,5 6 5 16,-2-2-18-16,4 0-34 16,4 1-117-1,-6-5-122-15,-7-9-410 0</inkml:trace>
  <inkml:trace contextRef="#ctx0" brushRef="#br0" timeOffset="28818.64">18804 14007 68 0,'0'0'828'0,"0"0"-740"0,0 0-9 0,0 0 24 15,0 0-9 17,0 0-55-32,137-97-18 0,-106 77-21 0,-2-2-44 0,0-6-77 15,-10 6-153 1,-9 4-85-16</inkml:trace>
  <inkml:trace contextRef="#ctx0" brushRef="#br0" timeOffset="29008.65">18924 13747 195 0,'0'0'356'0,"0"0"-51"0,0 0-25 0,0 0-49 16,0 0-75 15,0 0-99-31,0 0 3 0,-20 133-8 0,35-91-17 0,3-2 21 16,0-5-39-1,-1-8-11 1,2-4 5-16,-6-9-11 0,0-6-87 0,0-8-145 31,-4 0-175-31,-7-12-451 0</inkml:trace>
  <inkml:trace contextRef="#ctx0" brushRef="#br0" timeOffset="29410.68">18916 13591 857 0,'0'0'156'0,"0"0"-94"31,0 0 94-31,0 0 31 0,0 0-41 0,103 129-46 0,-71-71-4 16,-1 3-14 15,-6-2-42-31,-4-7-5 0,-5-8-6 0,-5-11-19 0,-4-13 7 16,-5-10 9 15,0-6-13-31,-2-4-11 0,0 0-2 0,0 0-19 0,0-10 5 16,3-14-28-1,-3-10 33 1,2-7 3-16,3 1-33 0,-1 5 2 0,2 5 15 15,1 13 16 1,0 7-4-16,4 6-13 16,-2 4 2-16,2 0 21 0,2 8 12 0,0 12 71 31,1 4-39-31,-1 8-15 0,5 26-29 0,-3-5-207 15,-5-5-786-15</inkml:trace>
  <inkml:trace contextRef="#ctx0" brushRef="#br0" timeOffset="33714.92">17399 15899 950 0,'0'0'382'16,"0"0"-205"-16,0 0-31 0,0 0 39 31,0 0-41-31,0 0-59 0,0 0-46 0,-8 0-14 15,8 0-7 1,0 0-6-16,0 0-12 0,0 0 2 16,0 0 7-16,0 0-9 31,0 0 8-31,0 0-7 0,0 0 0 0,0 0 0 15,0 0-1 1,0 0 0-16,0 0-1 0,0 0-14 16,-2 0-28-16,-1 0-65 15,-1 9-276-15</inkml:trace>
  <inkml:trace contextRef="#ctx0" brushRef="#br0" timeOffset="34255.95">17447 16058 1234 0,'0'0'355'0,"0"0"-247"46,0 0-3-46,0 0 15 0,0 0-45 0,0 0-50 0,6 138-6 0,1-86 3 16,-1-3-2 15,-2-9-20-31,-1-9-9 0,-3-8-21 0,0-8-75 0,0-6 2 16,0-7-44 15,-7-2 22-15,-8 0-51-16,-1-18-34 0,-3-8 48 0,2-2 105 0,2-2 24 0,8 5 33 31,5 8 64-31,2 5 40 0,0 3-1 0,20 7 18 15,11 2 14-15,3 0-39 0,3 0-48 32,2 12-3-32,-4 6 5 0,1 0-15 0,-5 1-34 15,-5-3 15-15,0-1 20 31,-9-4-36-31,-5-5-60 0,-2-4-108 0,-5-2-136 16,-5-12-71 0,0-6 53-16</inkml:trace>
  <inkml:trace contextRef="#ctx0" brushRef="#br0" timeOffset="34434.96">17640 16066 230 0,'0'0'510'0,"0"0"-328"0,0 0-26 31,0 0 47-31,0 0-13 16,0 0-109-16,0 0-81 0,-8 0 0 0,25 26 13 31,1 6 26-31,-1 6 49 0,2-2-40 0,-4 0-13 16,-1-5-31 15,-1-8-4-31,-2-2-135 0,-2-7-137 0,-5-7-332 0</inkml:trace>
  <inkml:trace contextRef="#ctx0" brushRef="#br0" timeOffset="34894.99">17825 16043 403 0,'0'0'354'0,"0"0"-227"0,0 0-91 0,0 0 95 0,0 0 49 0,0 0-70 16,0 0-45-16,56 111 14 15,-45-81 9 1,0 3-41-16,-2-6-9 0,-2-3-3 16,-3-2 1-16,0-6-7 0,-4-1-1 31,0-6 3-31,0-1-6 0,0 1 10 0,0-4-18 15,0 2-5 17,0-4-5-32,0 0 2 0,0-3-7 0,0 0 5 0,0 0 3 15,0 0-10-15,0 0 0 16,0 0-14-16,0 0-11 15,7 0 6-15,9-10 18 16,4-2 1 15,4-1 6-31,3 4-6 0,14 5 0 0,-8 2-94 0,-4 2-512 0</inkml:trace>
  <inkml:trace contextRef="#ctx0" brushRef="#br0" timeOffset="36036.06">18503 16333 1179 0,'0'0'287'15,"0"0"-204"-15,0 0-40 31,0 0-43-31,0 0-11 0,-3 128-387 0</inkml:trace>
  <inkml:trace contextRef="#ctx0" brushRef="#br0" timeOffset="37419.14">18937 16060 907 0,'0'0'367'0,"0"0"-207"15,0 0 10-15,0 0-4 31,0 0-47-31,0 0-49 0,0 0-39 0,-100 86-12 16,100-59-18 0,0-6-1-16,0-3-11 0,13-6 5 15,3-6-31-15,1-2 0 16,-1-2 18-16,1-2-14 15,-3 0 19-15,-3 2 14 16,-4-2-7-16,-2 5 14 0,-5 4-2 16,0 7-4-16,0 9 7 15,0 5-8-15,-8 12-49 16,-2-6-178-16,-3-8-432 31</inkml:trace>
  <inkml:trace contextRef="#ctx0" brushRef="#br0" timeOffset="37590.15">18970 16230 544 0,'0'0'151'16,"0"0"-1"-16,0 0 3 16,0 0-17-16,0 0-46 15,0 0-51 1,118-94-39-16,-99 76 0 0,-4-2-119 0,-7-4-131 15,-3 4-47 17,-5 3-296-32</inkml:trace>
  <inkml:trace contextRef="#ctx0" brushRef="#br0" timeOffset="37795.16">19059 16010 573 0,'0'0'307'0,"0"0"-129"0,0 0 35 16,0 0-59-16,0 0-48 16,-12 127-39-16,18-84-19 15,9 1-15-15,5 0-14 16,5-6-7-16,0-3-12 31,3-11-44-31,1-8-61 0,0-12-78 0,-2-4-4 0,2-18-102 16,-7-11 51 15,-7 0 0-31</inkml:trace>
  <inkml:trace contextRef="#ctx0" brushRef="#br0" timeOffset="39297.24">19329 16164 162 0,'0'0'565'16,"0"0"-224"0,0 0-95-16,0 0-55 0,0 0-42 15,0 0-66-15,0 0-58 31,-2 72-12-31,6-43 2 0,5-6-14 0,0-5-1 16,2-6-1-16,-4-7 0 31,2-5-59-31,-3 0-64 0,1-5-36 0,-3-16-1 16,1-5 10-1,-5-7-74-15,2 5 47 0,-2 4 122 0,0 9 56 16,2 6 96-16,-2 9 78 31,5 0-6-31,1 6-48 0,6 12-28 0,-3 4-11 16,1 1-14-1,2-2-25-15,-3-6-20 0,-4-8-22 16,6-5-33-16,-5-2-66 31,1 0-62-31,-1-8 56 0,4-10 48 0,-4-1 31 16,-1 2 16-1,1 1 10-15,-2 4-1 0,4 6 1 16,-2 3 6-16,1 0 2 31,-1 2 26-31,1 1 13 0,0-2-5 0,-1-2-24 0,-1-5-9 47,-1-1 7-47,1-7 6 0,-1 0-16 0,-4-4-6 16,0 4-13-16,0 3 8 0,0 4 5 0,0 8 21 31,0 2 46-31,-2 0 13 0,-5 0-15 0,1 8 2 15,-1 0-34 17,3 0-6-32,-1-3 8 0,3-4-8 0,2-1-8 0,-3 0-19 15,3 0 0 1,0 0-58-16,0-1-45 0,0-10 7 0,0-3 41 15,0 0 4 17,3-2 0-32,1 2 19 0,-1 0 22 0,-3-1 10 0,0-3 0 15,0 1 26-15,0-3-4 31,0-1 1-31,0 8 17 0,0 2-5 0,0 5 7 16,0 6-1-16,0 0-25 16,0 0-3-16,11 15 19 15,4 10 20-15,3 3-18 16,0 2-8-16,0-1-16 15,-2-9-10 1,-1-5-6-16,1-6-40 0,-3-7-75 16,3-2-4-16,-3 0 1 31,-2-14-27-31,0-8 7 0,-4-4 15 0,-3-2 61 0,-4 4 44 15,0 5 24 17,0 8 41-32,0 6 78 0,0 5 52 0,5 3-19 0,-1 21-65 15,1 2-24 16,2 2 17-31,1-4-16 0,-1-6-26 0,-3-10-31 0,4-7-7 16,-4-1-36-16,0 0-2 31,3-15 15-31,-3-5 7 0,0 1-26 0,4 4-10 16,-2 8 24-16,1 7-18 31,1 0 46-31,2 8 14 0,-1 9 21 0,-1-1 3 0,2-4 8 16,-2-4-36 15,-1-8-10-31,-1 0 0 0,4-3-16 0,-2-14-3 0,1-3 6 15,-2 3-13 17,2 6-2-32,2 9 4 0,-2 2 6 0,5 0 18 0,-1 17 26 15,0 4 6 1,0 1 5-16,0-2-10 0,1-6-26 15,-1-6-2-15,-1-6-6 16,-3-2-34 0,-5-2-27-1,0-15 51-15,-4-4 16 0,0-3-28 0,0 1-14 16,0 3-31-1,0 4 22 1,0 7 23-16,0 0 29 0,0 8 6 0,-6 1 62 0,-5 0 23 31,-6 0 29-31,5 4-34 0,0 10-12 0,6 3-8 16,4 3-25-16,2 3-15 31,0-3-18-31,6-2-7 0,10-6-1 0,-3-6 0 16,3-6-34-16,-3 0-44 31,-1-13 2-31,-6-14 14 0,-1-5-80 0,-5-4-64 15,0 1 11-15,0 4 84 32,-7 0 69-32,-2 5 42 0,0 4 11 0,2 6 77 0,3 5 46 15,2 11 25 16,2 0 10-31,0 25-66 0,6 15-73 0,15 12 28 0,0 6 8 16,6 3-10 15,2-7-28-31,3-8-12 0,1-13-16 0,10-10-67 0,-10-13-229 16,-9-7-655-1</inkml:trace>
  <inkml:trace contextRef="#ctx0" brushRef="#br0" timeOffset="40147.29">20819 16020 400 0,'0'0'717'16,"0"0"-562"-1,0 0-58-15,0 0 17 16,-45 122 6-16,44-70-2 0,1 2-20 15,0-5-41 1,0-9-20-16,0-15-22 0,0-8-7 16,4-15-8-16,5-2-8 31,-2-14-23-31,2-19 23 0,-2-14-9 0,-5-10-62 0,-2-6-26 15,0-4-1 1,0 1 25-16,-4 2 20 0,-8 7 39 16,1 9 22-16,1 14 26 31,7 14 75-31,0 13 22 0,3 7-7 0,0 9-23 15,0 27-52-15,9 13-25 47,7 8-5-47,2 1-5 0,1-7 1 0,-1-11-7 0,1-14 0 0,-4-10-7 16,-3-12-76-1,-4-4-69-15,-1-6-17 0,-3-18 51 16,-2-4-84-16,2 2-84 16,-1 3 120-1,6 14 68-15,2 9 95 0,5 0 3 0,1 24 105 16,6 5 24-16,-1 2 17 31,0-7 29-31,-2-6-55 0,1-10-65 16,-8-8-26-16,-2 0 18 0,-6-6-4 15,-5-16 7 1,0-6-18-16,0 2-18 0,0 2-2 15,-10 5 1-15,-1 12 45 32,1 7 8-32,-2 0-2 0,1 12-39 0,2 13-19 15,2 0-6-15,5 1-19 31,2-6-100-31,0-10-138 0,0-6-283 0,9-4-9 0</inkml:trace>
  <inkml:trace contextRef="#ctx0" brushRef="#br0" timeOffset="40402.31">21133 15899 667 0,'0'0'338'0,"0"0"-209"16,0 0-34-16,0 0 10 16,0 0 86-1,0 0-61 1,0 0-86-16,-31 71-9 0,27-23 29 0,4 4 22 0,0-6-18 15,0-6-38 1,14-8 3-16,5-12-19 0,2-7-13 16,3-11 0-1,1-2-1 1,1-9-12-16,3-17-29 0,-2-10-98 0,-7-26-89 15,-7 8-252 17,-9 4-256-32</inkml:trace>
  <inkml:trace contextRef="#ctx0" brushRef="#br0" timeOffset="41039.34">21368 15756 986 0,'0'0'352'0,"0"0"-250"0,0 0-30 16,0 0 94 15,0 0-20-31,0 0-36 0,0 0-23 0,120 83-6 0,-91-61-41 15,2 0-22-15,3 0-10 16,-1-1-8-16,5-1 0 16,-3-3-28-16,2-4-53 0,-7-3-68 31,-3-6-47-31,-7-4-124 0,-9-4-309 0,-9-10 28 0</inkml:trace>
  <inkml:trace contextRef="#ctx0" brushRef="#br0" timeOffset="41160.35">21635 15712 228 0,'0'0'532'0,"0"0"-260"16,0 0 33-16,0 0-51 31,0 0-76-31,-113 54-67 0,94 1-42 0,4 11-35 16,1 13-27-16,-5 45-7 15,5-18-162-15,-3-9-462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4:31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9256 2380 669 0,'0'-3'778'0,"0"3"-569"0,0 0-95 16,0-3 60-16,0-1 42 15,-4-2-52-15,-8-2-94 16,-3-2-18-16,-3 2-17 15,1 3 8 1,-6 5-4-16,-4 0-12 0,-2 13-9 16,-4 17-18-1,-1 8-9-15,1 5 4 0,6-2 5 16,5-5 0-16,9-7 0 15,8-10-2-15,5-5-14 16,0 0-4-16,0-1-2 0,18 1-19 47,6-2-13-47,3 0-10 0,2 0 18 0,0-3 18 15,0 0 11-15,0-1 3 0,-5 0 14 32,-1 2 1-32,-5 0-1 0,-3 4 0 0,-5 2 0 0,-2 6 0 15,-6 4 10-15,-2 2 8 31,0 2 1-31,0 1-3 0,0-8-16 0,0-5 0 16,0-8-39 15,0-6-94-31,0-4-151 0,0-16-307 0,5-4-97 0</inkml:trace>
  <inkml:trace contextRef="#ctx0" brushRef="#br0" timeOffset="199.01">9342 2733 439 0,'0'0'211'0,"0"0"18"16,0 0 7-16,0 0-64 0,48 118-41 31,-34-66-43-31,5 7-37 0,1 0-19 0,0-1-11 16,-1-1-10-1,3-5-9-15,-5-6 4 0,0-6-6 16,-1-4-41-16,-4-8-170 15,-6-12-336-15</inkml:trace>
  <inkml:trace contextRef="#ctx0" brushRef="#br0" timeOffset="489.02">9367 2777 892 0,'0'0'266'15,"0"0"-178"-15,0 0 17 16,0 0 28-16,0 0-11 31,0 0-37-31,0 0-28 0,120-18 11 0,-88 34 4 16,-6 5-25-1,1 8-6-15,-6 5 0 0,-8 2 10 16,-7 4 7-16,-6 2 8 15,0-2 5 1,-13-1-19-16,-7-5-18 0,-1-5-11 16,1-10-23-16,5-9-31 31,-2-10-179-31,3 0-178 0,3-16-732 0</inkml:trace>
  <inkml:trace contextRef="#ctx0" brushRef="#br0" timeOffset="829.04">9766 2845 620 0,'0'0'238'0,"0"0"-6"16,0 0-22 0,0 0-40-16,0 0-35 0,0 0-44 0,0 0-23 15,107-34-30 1,-92 17 3-1,-1-6-29-15,-5 1 1 0,-9 0 8 0,0-1-7 16,-4 6 5 15,-19 3-3-31,-2 5-1 0,-1 8-6 0,0 1-8 0,-1 4 21 16,0 18-8-1,2 10-3-15,3 6-9 0,7 4 8 16,3 1 0-16,10-4-9 31,2-1-1-31,2-6-6 0,18-3-2 0,9-5 7 16,5-7 1 15,3-4-22-31,23-13-103 0,-8 0-136 0,-10-13-305 0</inkml:trace>
  <inkml:trace contextRef="#ctx0" brushRef="#br0" timeOffset="1072.06">10221 2488 474 0,'0'0'737'0,"0"0"-500"15,0 0-75-15,0 0-25 16,0 0 2-16,-48 131-40 31,42-89-52-31,2-1-6 0,4 1 3 0,0-3-8 16,0-1-17-1,14-2-9-15,3-5-3 0,8-6-6 0,1-3 1 16,6-8-2-1,3-6-56 1,3-8-61-16,20-13-106 0,-9-15-258 0,-9-6-550 0</inkml:trace>
  <inkml:trace contextRef="#ctx0" brushRef="#br0" timeOffset="3083.17">10778 2833 1151 0,'0'0'404'16,"0"0"-216"0,0 0-91-16,0 0-28 0,0 0-33 15,0 0-34-15,85 13 17 16,-19-8 17-1,9-5 11-15,4 0-15 0,-4 0 4 16,-5 0-20-16,-5 0-10 31,-3-2 1-31,-8-3 1 0,-4-1-8 0,-5 0-62 16,-3-5-114-1,-8 1-153-15,-14 0-324 0</inkml:trace>
  <inkml:trace contextRef="#ctx0" brushRef="#br0" timeOffset="3372.19">11382 2679 649 0,'0'0'205'15,"0"0"-82"1,0 0 20-16,0 0-7 0,140 0-4 0,-97 0-19 31,1 2-50-31,-2 6-15 0,-2-1-5 0,-2 4 0 16,-9-1 25-1,-4 0 7-15,-12 4-9 0,-7 4-18 16,-6 6 41-16,0 10-17 31,-19 4-23-31,-14 6-49 0,-26 5-157 0,10-14-210 16,5-11-608-16</inkml:trace>
  <inkml:trace contextRef="#ctx0" brushRef="#br0" timeOffset="4244.24">12274 2392 1215 0,'0'0'379'15,"0"0"-226"-15,0 0-80 16,0 0 58-16,0 0-6 15,0 0-60-15,0 0-46 16,-6 0-8 0,6 0 2-16,0 0-6 0,9 0 8 15,9 0-14 1,6 0 13-16,8 0 3 0,3-2-17 0,8-6 0 31,-1-4 13-31,0-2-4 0,1-2-2 0,-5-3-6 16,-3 2-2-1,-6-1-16-15,-6 6-24 0,-8 2-18 16,-6 6-22-16,-7 4-22 31,-2 0 36-31,0 0 24 0,0 19 33 0,-16 8 0 16,1 7 1-16,1 2 9 31,4 4 15-31,2 4 17 0,7 6-9 0,1 6-2 15,0 10 17-15,0 6-6 32,0 3-1-32,0-1-3 0,4-4 5 15,5-8-27-15,2-8-6 0,7-3-130 0,-2-18-199 31,-5-12-735-31</inkml:trace>
  <inkml:trace contextRef="#ctx0" brushRef="#br0" timeOffset="4569.26">12845 2819 897 0,'0'0'300'16,"0"0"-221"-16,0 0-2 31,0 0 3-31,0 0 8 0,0 0-9 0,0 0-35 16,121-92-21 15,-105 67-6-31,-6 2-2 0,-5 1 10 0,-5 4-16 0,0 6-2 31,-9 6-7-31,-11 6 0 0,-3 0 0 0,-1 20 1 16,4 10 6-1,2 7 14-15,5 6 33 0,9 2-15 16,4 3-5-16,0-7 5 31,0-3-18-31,10-8-14 0,11-7-7 0,1-14-32 0,4-9-63 16,3-8-91-1,12-52-98 1,-8 2-203-16,-4 1-41 0</inkml:trace>
  <inkml:trace contextRef="#ctx0" brushRef="#br0" timeOffset="4762.27">13126 2621 706 0,'0'0'291'16,"0"0"-94"15,0 0-64-31,0 0-17 0,-13 102 11 0,13-68-59 16,2-2-12-1,16-4-30-15,2-4-13 0,2-4 16 0,-1-2 5 16,-4-2-9-16,-1 1-3 31,-7 0 8-31,-3 2-8 0,-6-4-22 0,-2-2-99 16,-15-6-222-1,-2-7-435-15</inkml:trace>
  <inkml:trace contextRef="#ctx0" brushRef="#br0" timeOffset="5054.28">13260 2771 523 0,'0'0'393'16,"0"0"-191"-16,0 0-42 31,120-42-63-31,-82 32-44 0,-2-1-3 0,-3 2-39 0,-6-1 7 15,-2 0-18 1,-10 0-67-16,-6-1-42 0,-7-1-41 16,-2 3 28-1,-5-1 31 1,-19 2 9-16,-2 2-9 0,-1 3 91 0,4 3 124 15,8 0 48 1,5 9-4-16,8 11-57 0,2 12 8 16,0 5 33-16,0 10-17 15,5 5-37 1,4 4-55-16,4 0-21 0,3-2-12 15,3-1-10-15,11 0-101 32,-6-12-268-32,-3-15-709 0</inkml:trace>
  <inkml:trace contextRef="#ctx0" brushRef="#br0" timeOffset="5338.3">14146 2538 117 0,'0'0'1161'0,"0"0"-898"16,0 0-56-1,0 0-71-15,0 0-6 0,-100 111-14 16,71-56-51-16,7 8-22 16,6 2-23-16,10-8-11 0,6-7-9 15,6-7-65-15,19-18-78 31,21-20-129-31,-5-5-225 0,-7-10-203 0</inkml:trace>
  <inkml:trace contextRef="#ctx0" brushRef="#br0" timeOffset="5672.32">14329 2581 876 0,'0'0'402'16,"0"0"-260"-16,0 0-7 31,0 0 34-31,-29 126 0 0,22-81-59 0,3-2-41 16,4-6-32-16,0-12-27 31,2-6 2-31,14-12-12 0,-1-7-29 0,1 0-24 0,2-20-14 16,-2-10-11-1,-1-4-17-15,-1 2 19 0,-3 3 34 16,-1 8 26-16,-2 11 10 15,-4 10 6-15,0 0 20 16,3 14 77-16,-2 14-10 16,6 4-13-1,-2 2-17-15,-1 0-25 0,4-6-19 0,1-6-13 16,-2-5-6-1,9-16-101-15,-2-1-179 16,-3-1-418-16</inkml:trace>
  <inkml:trace contextRef="#ctx0" brushRef="#br0" timeOffset="5948.34">14638 2628 601 0,'0'0'510'0,"0"0"-369"0,0 0-15 16,0 0 13-16,-66 116 33 15,59-85-52-15,7-5-75 16,0-10-28-16,2-6-16 15,19-5-1 1,1-5-17-16,3 0 1 0,1 0 15 16,-1-5 0-16,-3 1-5 0,-4 4 6 31,-5 0-5-31,-6 12 5 0,-7 14 27 15,0 11 11-15,-4 6-20 16,-15 4-12-16,-13 4-6 16,9-11-167-16,3-15-412 31</inkml:trace>
  <inkml:trace contextRef="#ctx0" brushRef="#br0" timeOffset="6287.35">14869 2741 854 0,'0'0'183'0,"0"0"-109"15,0 0 35-15,0 0 1 32,0 0 16-32,0 0-30 0,124-64-39 0,-109 39-22 0,-1 0-16 15,-5-6-3 16,-9 4-8-31,0 0-8 0,0 1-8 0,-22 4-20 0,-3 6-37 16,-6 9-44 0,0 7 61-16,0 5 48 0,2 23 0 15,2 12 33-15,2 8 34 31,3 11 29-31,5 1-7 0,5 2 5 0,5-3-5 16,7-9-22 0,0-9-31-16,5-11-14 15,15-10-10-15,5-10-3 0,2-10 7 16,6 0-16-1,0-10-25-15,7-36-66 0,-9 7-203 16,-10-3-624-16</inkml:trace>
  <inkml:trace contextRef="#ctx0" brushRef="#br0" timeOffset="11602.66">9229 2962 468 0,'0'0'526'0,"0"0"-278"0,0 0-27 0,0 0-7 16,0 0-68 0,0 0-35-16,-31 1-20 0,15 9-25 15,-3 2-18-15,-4 5-18 16,-2 2-8-16,-4 6-16 15,0 0-6-15,0 6-81 16,-10 7-119-16,5-7-160 16,3-6-455-16</inkml:trace>
  <inkml:trace contextRef="#ctx0" brushRef="#br0" timeOffset="13179.75">15542 2996 804 0,'0'0'375'0,"0"0"-212"16,0 0-12-16,0 0 24 0,0 0-17 15,0 0-37 1,0 0-53-16,-12-2-34 0,12 2-21 16,0 0-13-16,5 0-10 15,19 0 1-15,7 0 4 16,12 0 5-16,8 0 0 15,7 0 15-15,5 0-15 16,6-11 0-16,0-1 10 16,-3-2-10-1,-3 1 10-15,-3-2 2 0,-9 3-12 16,-6 4-2-16,-8 0 2 31,-10 2-7-31,-7 5-3 0,-9-2 9 0,-6 3-10 16,-5 0 10-16,0 0-7 15,0 0 8-15,0 10 19 16,0 12 20-16,-11 11-3 15,-2 10-14 17,-3 8 7-32,1 5-3 0,-4 1 9 0,3-4-20 0,3-6-9 0,0-9 8 15,4-8 3 1,2-7-11-16,1 0-6 0,2-2 0 15,-1 4-31-15,0 4-46 32,-4 20-130-32,1-9-143 0,-1-4-415 0</inkml:trace>
  <inkml:trace contextRef="#ctx0" brushRef="#br0" timeOffset="13496.77">15949 3431 110 0,'0'0'967'15,"0"0"-814"-15,0 0-114 16,0 0 32-16,0 0 57 16,0 0-52-1,44 110 23-15,-28-90-56 16,-5-2 1-1,1-2 0-15,-6-6 3 0,1-2-21 0,-6-4-7 16,2-2-9-16,-3-2 2 16,0 0 39-16,0 0 12 15,0 0-7-15,0 0-41 16,4 0-15-1,8-10-17-15,5-11 17 0,12-15 13 0,25-21-13 16,-4 5-211 15,-6 4-363-31</inkml:trace>
  <inkml:trace contextRef="#ctx0" brushRef="#br0" timeOffset="14447.82">17397 3126 867 0,'0'0'376'0,"0"0"-244"16,0 0-40-16,0 0 23 16,0 0-38-16,0 0 34 31,13 125-22-31,-5-67-32 0,-4 6-13 0,-2-2-19 0,-2-6-18 15,0-8 8 1,0-10-8-16,0-12 2 0,-4-8 1 16,-6-7 3-16,2-8-4 15,-1-3-8 1,0 0-1-16,0 0-16 0,4-9 7 15,3-8 1-15,2-1 8 16,0-4 0 0,18 2 0-16,9-2 2 0,7 2-2 15,1 1 2-15,3 0 4 16,-3-2-5-16,-1 4-1 0,-5-3-60 15,-7 1-41 17,-7-2-29-32,-3 1-6 0,-10-3 55 0,-2-1 49 15,0 2 14-15,0-1 18 0,-6 0 0 16,-6 6 15 15,3 2 20-31,3 7 3 0,4 6 51 0,0 2-12 0,2 0-67 16,0 25 8-16,0 8-2 31,8 9 45-31,5 6-31 0,1 1-16 0,-1-5-6 15,1-6-8 17,1-9-32-32,1-6-95 0,-1-13-136 0,-1-6-249 0,-7-4 17 0</inkml:trace>
  <inkml:trace contextRef="#ctx0" brushRef="#br0" timeOffset="15171.86">17800 3511 198 0,'0'0'329'0,"0"0"-136"15,0 0-12-15,0 0-59 31,94 112-41-31,-69-108-31 0,-1-4-26 0,-2-6 2 16,-2-19 32 0,-4-4-3-16,-7-3 13 0,-5-1 5 15,-4 2-11-15,0 5-3 31,-18 2-46-31,-3 7-13 0,-4 5-85 0,2 5 3 0,6 4-3 32,5 3-23-32,10 0 46 0,2 0-35 0,0 0-58 15,7 0 104-15,9 9 37 31,2 4 14-31,1 4 15 0,0 3 46 0,-4 0 18 16,1-2 21-16,-5-1-21 16,-3-2-25-16,2-7-19 15,-4-4-20-15,3-4-15 16,-3 0-13-1,2-10 13-15,-2-10 20 0,-1-4 17 16,-1 3-13-16,0 5 14 16,-2 5 16-1,1 7-24-15,-1 4-30 0,1 0-18 16,3 0 18-16,1 6 1 15,1 3 21-15,2 2-3 0,-1-6-18 16,1-2 7-16,7-3-5 31,-2 0-3-31,5-6-40 0,5-8 19 0,-1 1 5 16,0 4 1 15,3 2 9-31,-4 6 5 0,-3-2-1 0,-5 1-6 0,-2 1 6 16,-1-2 2 15,-4 0 0-31,1-4 1 0,-2-1-1 0,-2-3 0 0,-1-4 12 15,-4 1-5 17,0 0-4-32,0 4 11 0,-3 7-14 0,-10 3 13 0,-4 0 41 0,1 12-11 15,1 11-12 1,1 8-5-16,7-2 31 0,7 1-15 15,0-3-10-15,4-5-16 32,15-5-2-32,3-4-12 15,2-7-2-15,5-6-9 0,0 0-30 0,2-4-44 31,0-13-41-31,1-2-85 0,-3-7-56 16,-7 6-116-16</inkml:trace>
  <inkml:trace contextRef="#ctx0" brushRef="#br0" timeOffset="15889.9">18607 3294 183 0,'0'0'709'0,"0"0"-464"0,0 0-161 16,0 0 23-16,0 0 51 15,12 138-26-15,1-97-79 0,0-7-14 16,3-6-23-16,-4-11-14 31,2-6-2-31,-3-7-26 0,-1-4-67 0,-2 0-49 16,1-22 39-1,-2-6 13-15,0-5-84 0,-1-5 22 16,-1 6 79-16,1 9 52 15,-1 6 21 1,-1 14 14-16,1 3 83 0,0 3 8 16,1 18 44-1,0 2-36-15,3 0-26 0,1-1-52 0,0-8-19 16,-1-3-7 15,3-11-9-31,-4 0-49 0,1-4 20 0,1-19 3 0,1-6-4 16,-3-1-43-1,2 2-24-15,-4 5 51 0,3 4 20 16,-3 10 13 15,-1 5 13-31,2 4 0 0,-3 0 32 0,3 8 59 0,-1 3-20 16,1-1-34-16,5-1-27 31,-4-7-9-31,1-2-1 0,3 0-29 0,-4-5 5 0,1-4 5 47,0-2 7-47,0 1 2 0,-5 5-13 0,1 0 3 0,-3 1 18 0,0 1 1 31,0-3 1-31,0-1 14 0,2 0-14 0,-2-4 1 15,0 5-8-15,0 2 7 32,4 2-20-32,3 2 20 0,3 0 14 0,-1 0 24 15,-2 6-1-15,6 4 3 31,-4 2-13-31,1 0-11 0,-3 0-6 0,-1-1-3 16,-1-6-5-16,0-3-2 31,-3-2 0-31,3 0-57 0,-1-21-21 0,1-12 6 0,0-27-142 16,-2 6-78-1,-3 2-15 1</inkml:trace>
  <inkml:trace contextRef="#ctx0" brushRef="#br0" timeOffset="16337.93">19231 2899 546 0,'0'0'207'0,"0"0"-79"0,0 0 18 0,0 0 26 15,0 0-40-15,47 133-16 32,-41-65-11-32,2 9-24 0,-2 9-12 0,-4-3-30 15,3-6-21-15,-3-12-8 31,0-18 2-31,0-15-11 0,-2-14 0 0,0-14-1 0,0-4-16 32,0-12-31-32,0-23-103 0,0-6 52 0,6-9 45 15,6-3 16-15,6 6 29 16,0 9 8 15,4 9 21-31,0 11 15 0,0 11 36 0,1 7 3 0,-4 0-11 16,2 4 2 15,-3 9-17-31,-5 3-6 0,-7 1-18 0,-1 1-2 0,-5 1 9 15,0-1-17 17,-13 0-15-32,-8-5-18 0,4-6-11 0,-1-2 4 0,3-5-1 15,5 0 26 1,6 0 40-1,4 0-10-15,0 0-30 0,0 0-2 0,12 0-13 16,8 0 15 0,8 0 1-16,3 0 16 0,17-15-17 0,-11 1-126 15,-3 0-353-15</inkml:trace>
  <inkml:trace contextRef="#ctx0" brushRef="#br0" timeOffset="17501">19891 3213 7 0,'0'0'974'16,"0"0"-790"-16,0 0-138 31,0 0-1-31,0 0 14 0,0 0 2 0,0 0-3 16,66-67-39-1,-52 41-4-15,-1 0 2 0,-2 5-16 16,-2 5-1-16,-4 9 0 16,-3 3 0-16,0 4 0 15,-2 0 3-15,0 14 29 0,0 16 10 16,0 10-19-16,0 7-17 15,2 6-5-15,0 1 1 16,3-1 8 15,-3-5-9-31,-2-4 8 0,0-6-7 0,0-9 4 0,0-4-5 16,-4-5 8 15,-9-6-8-31,-3-4-1 0,-2-4 1 0,4-2 0 0,3-2 1 16,3-2 68-1,6 0 51-15,2 0-57 0,0 0-36 16,2-6-20-16,17-13 3 31,10-4 7-31,7-8-9 0,5 2-3 0,3-1-5 16,-2 4-2-16,7 5-79 0,-9 7-193 46,-13 10-458-46</inkml:trace>
  <inkml:trace contextRef="#ctx0" brushRef="#br0" timeOffset="25617.46">20817 2366 950 0,'0'0'392'0,"0"0"-233"16,0 0-11 0,0 0 15-16,0 0-25 0,0 0-85 15,21-33 4 1,-6 20 5-16,1-3-9 0,-1 1-31 15,-1 0-4-15,-3 3-4 16,-5 2 4-16,1 4-6 16,-2 2-6-16,-5 0-5 31,0 4 0-31,0 0-1 0,0 0 6 0,0 0-14 15,2 10-2 1,0 18-42-16,5 15 52 0,-1 9 22 16,3 11-13-16,0 1-7 31,-2-2 5-31,-1-8 9 0,-1-5-2 0,-1-8-14 0,-4-6 13 31,0-5-12-15,0-8 4-16,0-4 2 0,0-8 5 0,-4-2 3 0,-3-6-3 31,3-2-2-31,0 0 5 0,4 0 15 0,0 0 3 15,0-2-33-15,0-8-9 32,13-8 2-32,7-4 8 15,7-3-1-15,0 0 0 0,0 0-12 0,-2 2-120 31,4-4-112-31,-6 7-258 0,-7 5-286 0</inkml:trace>
  <inkml:trace contextRef="#ctx0" brushRef="#br0" timeOffset="25991.48">21123 2488 702 0,'0'0'522'0,"0"0"-428"31,0 0-70-31,0 0 101 0,0 0 54 0,0 0-59 16,0 0-22-16,29 116-5 15,-25-92-34-15,0-6-31 16,-2-3-27-16,-2-7 14 16,3-6-14-1,-3-2 0-15,0 0 8 0,0 0-9 16,0-10-36-16,0-12 18 15,2-10-32 1,1-2-2-16,3-1 33 0,1 7 19 0,-1 6 6 16,1 5-6-1,0 12 0-15,0 3 3 16,1 2 9-16,3 0 11 0,1 10 24 31,1 6-9-31,1 4-13 0,-1 2-7 0,1-2-18 16,-1-2-19-16,-1-6-127 31,5-10-138-31,-7-2-318 0,0 0-228 0</inkml:trace>
  <inkml:trace contextRef="#ctx0" brushRef="#br0" timeOffset="26349.5">21352 2002 438 0,'0'0'698'16,"0"0"-562"0,0 0-104-16,0 0 79 0,0 0 39 15,14 105-47 1,-1-55 8-16,3 9-23 0,1 2-10 15,-1 2-36-15,1-1-9 32,-1 0-9-32,3 0-2 0,-2-1-1 0,-1-3-5 15,1-2-9-15,-3-8 5 16,-1-6-2 15,-1-8-9-31,1-6 7 0,-7-10-8 0,1-4-1 0,-5-8 1 0,-2-2 0 16,0-4 15 15,0 0-2-31,0 0 2 0,0 0 65 0,0 0 32 0,-5 0-38 15,-12-1-48 17,-7-8-26-32,-28-7-49 0,4 0-194 0,2 1-336 0</inkml:trace>
  <inkml:trace contextRef="#ctx0" brushRef="#br0" timeOffset="27101.55">21243 2380 773 0,'0'0'360'0,"0"0"-269"0,0 0 26 16,0 0-28-16,0 0-18 31,0 0-8-31,116-76-30 0,-91 64-1 0,-1-1-14 16,-4 8-16 0,0 2-2-16,-6 3-8 0,4 0 7 0,-6 21-5 15,1 8 6-15,-1 10 22 31,-1 3-22-31,1-4 10 0,-4-8-10 0,3-8-7 16,-1-10 3 0,3-8 2-16,-3-4-11 0,2 0 13 15,-1-16 47-15,-2-6 19 31,-3-6-1-31,-1-1-9 0,-5-2-22 0,0 5-12 16,0 2 8-16,-7 4-30 31,-4 6-1-31,0 4-28 0,0-1-86 0,6 5 55 16,1-1 5-1,4 0-24-15,0 2 46 0,0-1 4 16,4-1 8-16,8 6 1 31,1 1 20-31,2 0 22 0,3 8 40 0,-2 13-5 0,0 8 15 16,-2 1-21-1,-5-2-12-15,1-5-2 0,-6-4-30 16,1-9 10-16,-2-6-16 31,-3-1-1-15,2-3 14-16,-2 0 17 0,0-3 9 0,4-13 11 0,0-2-13 31,3-4-38-31,2-5 20 0,0 4-14 0,0 1-6 16,-1 2-23-16,4 6-46 31,-1 4-88-31,2 4-66 0,-1 6-173 0,-4 0-243 0</inkml:trace>
  <inkml:trace contextRef="#ctx0" brushRef="#br0" timeOffset="28000.6">21854 2207 622 0,'0'0'252'0,"0"0"-158"16,0 0 115-16,0 0 22 15,0 0-67-15,0 0-26 16,44 107-5-1,-40-79-42-15,0-6-53 0,0-6 3 16,-4-8-12-16,2-4-19 16,-2-2-10-16,0-2 21 15,0 0-6 1,0 0-14-16,0-10 1 0,0-8-2 0,0-6-28 31,0-4 9-31,0 0-15 0,0 2 21 0,0 5 7 16,0 6 5-1,2 7-10-15,2 4 11 0,1 4 0 16,1 0-8-16,0 0 2 15,4 5 6 1,-1 11 0-16,-3 3 34 0,3 0-1 16,-4 2 1-16,-1-7-33 31,1-4 21-31,-3-6-16 0,-2-3 3 0,2-1-9 15,-2 0-24 1,2-5-18-16,3-15 20 0,-1-6 16 0,1-2-17 16,-1-5-4-1,1 6 10-15,-1 4 6 16,0 8 10-16,3 4 0 0,-3 10-11 15,1 1 4 17,2 0 8-32,4 1 16 0,1 14 16 0,-2 3-17 46,3-1 12-46,1-1-19 0,-1 1-8 0,0-6-76 0,1-3-67 0,2-5-104 0,1-3-43 16,-1 0-27 0,-2 0 95-16,-1-9 23 15,-4-4 98-15,-3-4 85 0,-4 0 16 0,-2-3 111 31,0 2 33-31,0-3 34 0,0 3 24 16,-4 2-51-16,-4 4-14 31,-2 6 18-31,-1 6-18 0,3 0-17 0,-4 2-31 0,1 19-57 16,2 6-22 15,3 3 8-31,3-1-12 0,3-3 11 0,0-6-16 0,0-7-1 16,7-4-2-1,2-4-4-15,-1-5-4 16,4 0-5-16,-3 0-69 0,-2 0 12 31,6-14 15-31,-6-1 22 16,-1-2 15-16,1 1 13 0,-5 7 6 0,2 0 1 31,-1 7 0-31,2 2 0 0,-1 0-12 0,2 0 12 0,3 6 28 15,3 6-7 17,1 2-10-32,1-1-11 0,-4-3-9 0,6-4-137 0,-3-5-138 15,-4-1-309 16</inkml:trace>
  <inkml:trace contextRef="#ctx0" brushRef="#br0" timeOffset="28328.62">22261 1724 532 0,'0'0'335'0,"0"0"-237"0,0 0 63 15,0 0-2-15,0 0-42 16,63 121-48-1,-50-72-1-15,3 2 16 0,-4 5-17 16,5-2-32-16,-4-2 11 31,3-10 0-31,-1-6-5 0,1-8-17 0,-1-8-7 16,-1-4-8-1,-1-8 1-15,1-3-2 0,-1-5 0 16,1 0 2-16,-1 0-10 31,-1-13-47-31,2-15-62 0,-3 2-183 0,-7 4-412 0</inkml:trace>
  <inkml:trace contextRef="#ctx0" brushRef="#br0" timeOffset="43202.47">14399 8787 880 0,'0'0'337'0,"0"0"-208"0,0 0-50 15,0 0 3-15,0 0-7 16,-6-2-27-1,6-1-21-15,16 0-12 0,16 0 26 16,15 1 13 0,15-3-6-16,14 1-7 0,8 2-13 0,10-3-14 15,4 2-2 1,2-1-12-16,22 4-64 15,-24 0-279-15,-19 2-430 32</inkml:trace>
  <inkml:trace contextRef="#ctx0" brushRef="#br0" timeOffset="43771.5">14305 9280 804 0,'0'0'337'0,"0"0"-162"0,0 0 55 15,0 0-54-15,0 0-58 31,0 0-55-31,0 0-44 0,53-2 22 0,9 2 18 16,17 0-24 0,10 0-13-16,22-8-10 0,34-6-12 0,-25 2-91 15,-18 4-564-15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5:35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 5311 104 0,'0'0'374'0,"0"0"-149"0,0 0-36 15,0 0-13 1,0 0 28-16,0 0-46 0,-29 18-24 15,29-18-9-15,0 3-36 16,0-3-27-16,0 0-4 16,0 0-17-16,0 2-30 15,12 0-11-15,17 4-9 0,17 2 9 16,16 1 19-16,16-2-8 31,27-1 5-31,24 0 12 0,23-2 1 0,-12 0-7 31,-31-2-3-31,-33-2 0 16,-26 2-4-16,0-2-1 0,4 2-3 0,-2-2-11 15,-10 2 11 1,-11-2-11-16,-7 0 2 0,-6 2 5 16,-4-2-7-16,-4 2 2 31,-4 0-2-31,-1 9-6 0,-5 1-160 0,0 5-433 0</inkml:trace>
  <inkml:trace contextRef="#ctx0" brushRef="#br0" timeOffset="1122.06">6157 5426 390 0,'0'0'532'16,"0"0"-428"0,0 0-58-16,0 0 64 0,0 0 31 15,145 0-20 1,-101 0-7-16,5 0-11 0,7 0-15 0,7 0-23 15,-1 0-19 1,-2 0-4-16,-3 0-10 0,1-4-17 16,-2-1-8-16,4 4 5 31,1-4-12-31,21 5-133 0,-17 0-231 0,-11 0-594 0</inkml:trace>
  <inkml:trace contextRef="#ctx0" brushRef="#br0" timeOffset="2466.14">10406 5568 155 0,'0'0'612'0,"0"0"-385"16,0 0-35-16,0 0-64 0,0 0-8 15,0 0-9-15,0 0-41 16,-25-4-45-16,29 1-25 16,23 1-19-16,14-3 19 15,16-1 53-15,17 0 20 16,8 0-13-16,7 2-11 15,0 2-8-15,3 0 3 32,-5 2-6-32,-4 0-27 0,-6 0 5 0,-8 0-15 15,-4 0 11 1,-4 0-12-1,-7 4-53-15,16 20-110 0,-17 1-160 32,-12-3-469-32</inkml:trace>
  <inkml:trace contextRef="#ctx0" brushRef="#br0" timeOffset="3284.18">14561 5394 1119 0,'0'0'336'0,"0"0"-271"16,0 0-65-16,0 0 0 15,0 0 53-15,158-6 31 31,-75 2-6-31,10-2-13 0,7 1-14 0,0 2 1 0,-1-1-19 32,-3 2-12-32,-12-3-14 0,-4-2 4 15,-4 1-7-15,-4 2-4 16,19 4-120-16,-18 0-184 0,-13 2-340 0</inkml:trace>
  <inkml:trace contextRef="#ctx0" brushRef="#br0" timeOffset="4244.24">19138 5426 1257 0,'0'0'209'0,"0"0"-178"0,0 0-30 15,125 0 53-15,-61 6 4 16,9 2 18-16,4-4 1 16,-2 0-8-16,0-4-21 15,-3 0-20 1,-8 0-7-16,-3 0-13 0,-5 0-6 15,-6 0-2 1,17 0-122-16,-15 8-229 0,-9 8-357 0</inkml:trace>
  <inkml:trace contextRef="#ctx0" brushRef="#br0" timeOffset="5240.29">22598 5386 935 0,'0'0'504'16,"0"0"-403"-1,0 0-67-15,0 0-33 0,0 0-1 16,0 0 65-1,0 0 43-15,151 20-25 0,-86-15-11 16,4 0-45-16,5-1-10 16,1-2 1-16,3-2-11 15,-2 0 11-15,-5 0-18 16,12 0-98-1,-19 0-147-15,-17 0-532 0</inkml:trace>
  <inkml:trace contextRef="#ctx0" brushRef="#br0" timeOffset="8020.45">22887 3378 679 0,'0'0'328'0,"0"0"-130"0,0 0 13 0,0 0-7 16,0 0-79 0,0 0-96-16,-2 106 28 0,14-45-5 15,-2 7-14 1,3-2 15-16,-1-7-24 0,1-9-20 15,-1-6-8-15,-1-10-1 16,-3-8-50-16,1-8-57 16,-2-14-119-16,-2-4-101 15,-5 0-307 1</inkml:trace>
  <inkml:trace contextRef="#ctx0" brushRef="#br0" timeOffset="8304.47">22810 3320 586 0,'0'0'321'0,"0"0"-239"16,0 0-46-16,0 0 14 15,144 0 71-15,-108 0-33 16,-5 7-15-16,-7 3-28 16,-4-1 20-16,-3 5 11 15,-11 0-8 1,-4 7-36-16,-2 5 64 0,0 4-56 0,-22 21-40 15,-1-7-155 1,-1-5-203 0</inkml:trace>
  <inkml:trace contextRef="#ctx0" brushRef="#br0" timeOffset="8693.49">23130 3588 950 0,'0'0'229'0,"0"0"-173"0,0 0 22 16,0 0 67-16,2 111-8 16,1-87-68-16,6-5-39 0,-3-5-30 15,3-6-6-15,-3-6-10 47,4-2 2-47,-1 0-23 0,-2 0-27 0,3-10 33 0,-3-8 30 0,0-4-11 16,-1-3 11-1,-4 1-5-15,3 5-2 0,-3 5 7 16,-2 3 2-16,2 7-1 31,-2 4 29-31,3 0 29 0,-1 0-34 16,4 7-23-16,4 6 27 0,1 3 5 15,4 0-11 1,1 1-22-16,6-10-73 0,-2 0-156 0,-7-7-317 15</inkml:trace>
  <inkml:trace contextRef="#ctx0" brushRef="#br0" timeOffset="9031.51">23350 3401 682 0,'0'0'195'16,"0"0"-91"-1,19 101 6-15,-15-57 68 0,-2-1-26 16,-1-11-107 0,2-8-24-16,0-12-21 0,-1-10-72 0,3-2-84 15,4-4 8-15,1-17 98 31,4-6-59-31,1 4 25 0,2 2 57 0,0 7 11 16,-1 7 16 0,-3 7 32-16,-1 0 108 15,-6 10-30-15,-2 11 20 0,-1 1-5 31,-3 2-24-31,0 0-34 0,-7-1-41 0,-7-5-26 16,-1-7-29-16,-3-11-67 31,5-16-125-31,1-12-473 0</inkml:trace>
  <inkml:trace contextRef="#ctx0" brushRef="#br0" timeOffset="9303.53">23537 3192 586 0,'0'0'153'0,"0"0"-54"0,0 0 28 15,0 0 130-15,0 0-77 16,0 0-33-16,70 142-27 16,-59-95-10-16,2-3-47 15,-1-2-9 1,-1-8-49-16,0-8-4 0,-2-4 4 15,0-8-4-15,-1-4 2 16,0-4-3 15,0-1-71-31,1-5-12 0,3 0-40 0,-6 0-116 0,1-9-246 0</inkml:trace>
  <inkml:trace contextRef="#ctx0" brushRef="#br0" timeOffset="9850.56">23749 3459 628 0,'0'0'325'0,"0"0"-158"16,0 0 30-16,0 0-30 31,0 0-78-31,0 0-54 0,0 0-16 0,16 6-9 16,-9 2-10-1,4 7-10-15,-4-7-139 0,-3 1-430 0</inkml:trace>
  <inkml:trace contextRef="#ctx0" brushRef="#br0" timeOffset="10234.58">23794 3348 742 0,'0'0'367'15,"0"0"-218"17,0 0-67-32,0 0 21 0,0 0-26 0,0 0-50 0,0 0-16 15,-4 91-11 16,4-82 0-31,0 0-18 0,4-5-14 0,4 2 6 0,-1-2 16 16,-2 0 10 0,2 2 11-16,-5 1-10 0,3 0-1 15,-3 0 8-15,-2 2-8 16,2-3-33-1,-2-6-121-15,0 0-252 0,0-10-263 0</inkml:trace>
  <inkml:trace contextRef="#ctx0" brushRef="#br0" timeOffset="10597.6">23794 3348 816 0,'47'-138'188'0,"-41"138"-145"31,4 6 83-31,3 14 30 0,5 10 5 0,1 8-21 16,2 9-26-16,-1 0-10 31,-5 0-39-31,1-4-29 0,-5-10-19 0,-2-12-17 16,0-4 0-1,-4-11-1-15,1-6-51 0,-2 0-71 16,1-13 72-16,2-12 22 31,0-7-5-31,-1 0-15 0,1 4-20 0,-1 7 53 0,2 9 3 16,0 6-4-1,1 6 17-15,3 0 42 0,-2 2 23 16,1 14 4-16,1 2-12 15,1 4-18 1,-2 5-20-16,0-1-19 0,4 9-51 16,-1-4-226-16,-5-5-724 31</inkml:trace>
  <inkml:trace contextRef="#ctx0" brushRef="#br0" timeOffset="11767.67">24279 3446 365 0,'0'0'240'0,"0"0"-139"15,0 0 29-15,0 0 81 0,0 0-38 16,0 0-74 0,0 0-8-16,0 0 5 0,0 0-23 15,0 0-25-15,0 0-29 31,0 0-8-31,0 0-11 0,0 0-18 0,0 0-4 32,0 0-11-32,0 0-15 0,0 0-4 0,0 0 23 15,0 0-90 1,0-1-240-16</inkml:trace>
  <inkml:trace contextRef="#ctx0" brushRef="#br0" timeOffset="18071.03">5415 8165 658 0,'0'0'290'0,"0"0"-78"0,0 0-44 31,0 0-20-31,0 0-9 0,0 0-27 0,-18 11-54 16,18-6-37-1,24 0-11-15,16 0 18 0,18-3 23 16,14-2 43-16,12 0-1 16,6-10-35-16,3-5-29 15,-6-4-8-15,-2 5-15 16,-8 4-6-1,2 7-21-15,23 5-101 0,-19 17-143 16,-19 6-441 0</inkml:trace>
  <inkml:trace contextRef="#ctx0" brushRef="#br0" timeOffset="18559.06">7297 8576 998 0,'0'0'381'0,"0"0"-236"0,0 0-118 16,0 0 16-16,0 0 70 31,0 0 20-31,145-36-23 0,-89 22-31 0,5 0-44 0,7-4-16 16,3 0-16-1,8-2-3-15,21 0-158 0,-21 4-364 16,-13 9-729-16</inkml:trace>
  <inkml:trace contextRef="#ctx0" brushRef="#br0" timeOffset="19530.11">6636 10940 409 0,'0'0'240'0,"0"0"-77"0,0 0-56 15,0 0-23 1,0 0-8-16,0 0 11 0,0 0-23 16,-2-8-28-1,2 4 19-15,15 1 12 0,8-4-12 16,8-1 15-16,17-2 4 15,17-1 13-15,15-2-18 16,16 1 11-16,4 2-17 16,3 5-19-1,-5-1-12-15,-9 2-7 0,-6-3-16 0,-10 3-9 16,16-4-15 15,-18 2-204-31,-17 2-458 0</inkml:trace>
  <inkml:trace contextRef="#ctx0" brushRef="#br0" timeOffset="20981.2">10379 7397 892 0,'0'0'322'0,"0"0"-235"15,0 0-59-15,0 0 30 16,114 14 16 0,-64-12 1-16,2 0-34 0,-1-2-25 15,18 7-16-15,-15-1-106 16,-12 2-288-16</inkml:trace>
  <inkml:trace contextRef="#ctx0" brushRef="#br0" timeOffset="21699.24">10693 9725 801 0,'0'0'192'16,"0"0"-98"-16,147-38-55 15,-85 25-23-15,-4 1-16 0,3 12-56 16,-17 1-173-1,-13 17-590-15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6:03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7524 2119 796 0,'0'0'291'16,"0"0"-131"-1,0 0-12-15,0 0 19 0,0 0 8 0,0 0-35 16,-2 0-59 0,2 0-36-16,0 0-30 0,10 0-15 15,21 0 0-15,15 0 16 16,17 0 2-16,15 0 0 15,31 0-1-15,34-6 8 16,21-6-3-16,-10-1 2 16,-34 2 0-16,-37 5-8 31,-23 2-10-31,11 2 3 0,14 0-9 0,11 2 7 15,2 0-6-15,7 0 1 32,-1 0 13-32,3 0 10 0,-4 6-24 15,-3-2 6-15,-9-2 1 31,-4-2-7-31,-5 0 0 0,-6 0 0 0,-2 0 6 0,-7 0-6 0,-2 0 0 16,-10 0 0 0,-2 0 5-16,-6 0-5 0,-4 2 0 15,-4 6 0-15,2 3-1 31,-1 0 1-31,-2-1 0 16,-1-1 1-16,2-2-1 0,-1-1 0 0,-1 0 1 16,-1 0-1-1,5 2 0-15,-2 0 0 0,1-2-1 16,5 1 6-16,2-2 4 31,2 1-7-31,4 1-3 0,0-3 0 0,1 0 0 16,4-1-1-16,2 1-5 0,3-1 5 31,1 1 1-31,5-3-1 0,3 5 1 0,3 0-2 15,3 5 2 17,5-2 0-32,-1 4 7 0,0-2-7 0,-1 1 0 15,-3-3 0-15,0-1 1 47,-2-2-1-47,-1-2 6 0,2-1 0 0,-2-3-8 0,0 0 8 0,1 0-1 16,2 0-4-16,0 0-1 0,-2 0 0 31,2 0 0-31,-3 0 0 0,2 0 1 0,0 0-1 0,2 1 2 15,-2 0-10 1,4 2 8 0,-3-1 0-16,0-2 0 0,-2 1 0 0,-7 4 0 15,-8-4 0 1,-6 2 10-16,-9-1-10 0,-6 0-6 15,-1 0 6-15,-4 2 0 32,-4-2 0-32,0 2 0 0,-4 0 1 0,-2 0-1 15,-4 0 4-15,0-2-4 31,-8 1 0-31,-1-2 11 0,-6-1-11 0,-4 0-6 0,0 0 6 16,-2 0 2 15,0 0 7-31,0 0-9 0,-42 0-46 0,4 0-195 0,-6 0-690 0</inkml:trace>
  <inkml:trace contextRef="#ctx0" brushRef="#br0" timeOffset="3751.21">14779 2932 508 0,'0'0'673'0,"0"0"-478"0,0 0-16 15,0 0 44-15,0 0-18 16,0 0-44-16,0 0-55 15,-88 3-48-15,62 29-30 16,-1 8-20-16,4 10-7 0,2 6 19 16,8-6-18-16,6-4-1 15,7-9-1-15,0-7 0 16,4-8-6-16,17-4-18 31,1-3 9-31,7-8 2 0,0 0 7 0,0-4 5 16,-2 0 0-1,-3-2 1-15,-4 1-1 0,-4 3-1 16,-7 0-7-1,-7 8 8-15,-2 6 1 0,0 12 19 16,-2 7 21-16,-16 6-19 16,-2-1-3-1,0-3-18-15,-3-5 0 0,4-7-15 16,1-10-73-16,0-18-97 0,7 0-363 31,2-11-794-31</inkml:trace>
  <inkml:trace contextRef="#ctx0" brushRef="#br0" timeOffset="4195.24">14913 2999 983 0,'0'0'635'16,"0"0"-483"0,0 0-60-16,0 0 91 0,0 0-50 15,0 0-77-15,0 0 21 16,14 122 17-16,-4-63-21 0,2 1-31 15,-1-2-23 1,2-5-10 0,-2-8-9-16,0-6-9 0,0-7-74 15,3-3-86-15,-3-8-161 0,-7-11-355 31</inkml:trace>
  <inkml:trace contextRef="#ctx0" brushRef="#br0" timeOffset="4411.25">14956 3014 958 0,'0'0'316'0,"0"0"-212"31,0 0 46-31,0 0-27 0,0 0-7 0,0 0-39 16,0 0-48 15,137-38-10-31,-110 38-5 0,-2 0-14 0,-8 0-103 0,-7 6-168 16,-6 10-281-1,-4 0-294-15</inkml:trace>
  <inkml:trace contextRef="#ctx0" brushRef="#br0" timeOffset="4594.26">15033 3254 958 0,'0'0'220'0,"0"0"-165"15,0 0 12-15,0 0 17 16,0 0 6-16,0 0-38 16,0 0-37-16,132-58-1 0,-115 54-14 15,-5 4-141-15,-3 6-121 31,-7 12-411-31</inkml:trace>
  <inkml:trace contextRef="#ctx0" brushRef="#br0" timeOffset="4759.27">15018 3531 808 0,'0'0'199'0,"0"0"-21"16,0 0-33-1,0 0-12-15,0 0-6 0,131-58-53 16,-95 39-17-16,-1 0-34 15,12-5-23 1,-9 5-131-16,-7 8-445 0</inkml:trace>
  <inkml:trace contextRef="#ctx0" brushRef="#br0" timeOffset="7003.4">15390 2835 403 0,'0'0'274'0,"0"0"-72"15,0 0 34-15,0 0-16 16,0 0-37-16,0 0-46 16,0 0-26-16,-4-2 10 15,1 2-43-15,3 0-5 16,0 0-39-16,0 0 5 15,0 0-5-15,0 0-10 0,0 0 2 32,0 0-24-32,0 0 7 0,0 0 0 0,0 0 9 15,0 0-17 1,0 0 5-16,-3 0 12 0,3 0 16 15,0 0-19-15,0 0 20 16,0 0-20-16,0 0-2 16,0 0-7-16,0 0 0 15,0 0 3-15,0 0-12 16,0 0 3-16,0 0-1 15,0 0 0 1,0 0 1-16,0 0 0 0,0 0 0 0,0 0 1 16,0 0 1-1,0 0-2-15,0 0 16 0,0 0-16 16,0 0-14-1,0 0 14-15,0 0-1 0,0 0 0 16,0 0 1-16,0 0-1 31,0 0-8-31,0 0-9 0,0 0 3 0,0 2 5 16,0 9 10-1,0 2 1-15,0 5 10 0,0 0-11 16,8 6 0-16,0 6 15 16,3 10-14-16,3 7 4 15,-3 7-5-15,3 4-46 31,-1-2 27-31,1-6 3 0,-4-6 6 16,1-10-8-16,-1-9 10 0,-6-8-2 31,1-4 10-31,-5-8 0 0,2-2 1 0,-2-2 7 0,0-1 0 16,0 0-1-16,0 0 18 15,0 0-3-15,0 0-22 16,0 0-5-16,0 0 4 16,0 0 1-16,0 2-8 15,0-2 2 1,0 3 0-16,2-2 6 0,-2 1-1 15,0 1 1-15,0-1-2 32,0 0 2-32,0 0 0 0,0 2-2 0,2 2 2 15,-2 0 0-15,0-3 1 31,2 0 2-31,-2-1 6 0,0-2-8 0,0 0 11 0,0 0-1 16,0 0 14 0,0 0 12-16,0 0-2 0,0 0-12 15,0 0-7-15,0 0-9 16,0 0-1-16,0 0-5 15,0 0 5 1,0 0-6-16,0 0 6 0,0 0-4 16,0 0 8-16,0 0-9 15,0 0 0-15,0 0 0 16,0 0 0-16,0 0-1 15,0 0 0-15,0 0-8 16,0 0 7-16,0 0 1 16,0 0 0-16,0 0 0 15,0 0 0-15,0 0 0 0,0 0 0 16,0 0-1-16,0 0 0 15,0 0 0-15,2 0-1 16,3-5-6 15,-1-2 8-31,3-1 0 0,0 0-1 0,4-5 1 0,3 2-9 16,3-3 9-16,3 0-1 31,5 2-1-31,0-1-4 0,-2 1 5 0,0 2 0 16,-3 1 0 15,-2 2 0-31,-6 4 1 0,-2 0-1 0,-3 2-1 0,-1 1 2 0,-4 0-1 15,-2 0 1 17,0 0 0-32,0 0 6 0,0 0-5 0,0 0 6 0,0 0 8 15,0 0-15 16,0 0-56-31,0 4-191 0,0 3-532 0</inkml:trace>
  <inkml:trace contextRef="#ctx0" brushRef="#br0" timeOffset="7801.44">15931 2795 504 0,'0'0'511'0,"0"0"-274"0,0 0-22 0,0 0-7 16,0 0-27-1,-115-4-33-15,99 15-53 0,1 6-39 16,5 5-32 0,3 4-7-1,5 6 10-15,2 4-17 0,0 5 4 0,5 0 9 16,11 4-23-1,-1-3 16-15,3-6-16 0,1-5 0 16,-1-4 14-16,1-5-13 31,-2-4 0-31,3-5 0 0,3-5-1 0,-3-4 0 16,0-3 0-16,0-1-8 15,0 0 8 1,-2 0 5-16,-1-7 11 0,1-4-15 0,-5-1-1 16,1 2 0 15,-5 2-1-31,-3 1-26 0,-1 2-52 0,-2 1-112 0,-1 2-188 15,-2 2-475 1</inkml:trace>
  <inkml:trace contextRef="#ctx0" brushRef="#br0" timeOffset="8839.5">16458 3077 973 0,'0'0'400'16,"0"0"-294"0,0 0-48-16,0 0 64 15,0 0 7 1,0 0-30-16,0 0-33 0,75 105-16 0,-64-83-15 15,-6-7-21 1,1-6 0-16,-6-5-13 0,3-4 11 16,-3 0 11-16,0 0 1 15,0-2 1 1,0-18 0-16,0-10-16 0,-9-8-8 15,4-2 1-15,2 4-1 32,3 6 0-32,0 8 0 0,0 10-1 0,0 6-15 15,7 6-7-15,9 0 14 31,2 0 8-31,4 7 0 0,-2 7 5 0,1 2-4 0,-4 3 0 16,-3-1 1 15,-3-2 6-31,-5 0-6 16,-2-2 7-16,-1-4 5 0,-3-2-2 0,0-4 15 0,0-2 8 31,0-2 14-31,0 0-12 0,0 0-18 0,0 0-19 16,0-8-10-16,0-10 4 31,0-6-7-31,0-2 7 0,0 0 5 0,0 4-7 15,7 8 0 17,2 6-6-32,-1 3 13 0,1 5-15 0,3 0 7 0,1 0 1 0,1 17 8 15,1 3 6 16,3 2 0-31,-3 0-6 0,3-2-53 0,3-10-181 0,-6-6-309 16,-5-4-245 0</inkml:trace>
  <inkml:trace contextRef="#ctx0" brushRef="#br0" timeOffset="9072.51">16894 2998 766 0,'0'0'197'0,"0"0"-77"0,0 0 11 15,0 0-16 1,0 0-44-1,0 0-52-15,0 0-18 0,113 73 38 0,-95-74-17 16,-5-15 49 0,-7-5 17-16,-6-2 24 0,0 1-21 15,-12 0 19-15,-13 4-52 31,-7 3-19-31,-3 5-39 0,4 6-13 0,2 4-98 16,12 7-149 0,7 8-234-16,10-3-442 0</inkml:trace>
  <inkml:trace contextRef="#ctx0" brushRef="#br0" timeOffset="9699.55">17083 2877 973 0,'0'0'346'0,"0"0"-121"0,0 0-107 0,0 0-32 16,0 0-36-16,0 0-31 16,-31 111-13-16,38-93 0 15,9-8-6-15,1-3 0 16,-1-7-1-16,1 0-33 15,-3 0-11 1,-3-13 30-16,-2-12 5 16,-5-7-15-16,-4-5 24 0,0-8 0 15,0-1-9 1,-3-4 10-16,-7 4 10 0,-3 4 5 0,1 9 11 15,1 11 51-15,5 11 30 32,1 9 40-32,3 2-28 0,2 4-104 0,0 19-9 15,0 6-6-15,11 3 7 31,11 0-5-31,3-6-2 0,6-8-16 0,2-7-23 16,0-9 3-16,2-2-41 31,-4 0 30-31,-2-7-19 0,-3-9 37 0,-6-2-28 16,-4 1 10-16,-7-2 6 15,-7 1 22 1,-2 2 19-16,0 4 6 0,-11 2-5 16,-5 4 28 15,-4 6 24-31,3 0 16 0,-2 7-14 0,4 11-34 0,4 7-20 0,4-1 24 31,7 0 5-31,0 0-28 0,2-4-2 16,16-4-1-16,2-2-11 0,2-5-5 31,5-6 17-16,0-3 0-15,0 0-19 0,0-8-37 0,4-24-71 0,-7 2-184 32,-4 0-376-32</inkml:trace>
  <inkml:trace contextRef="#ctx0" brushRef="#br0" timeOffset="9974.57">17473 2314 833 0,'0'0'525'0,"0"0"-417"16,0 0-76-1,0 0 106-15,20 118-46 0,5-62-2 16,2 2-12-16,2 0-21 16,0-5-1-16,0-8 15 15,-4-6-25-15,2-11-19 16,0-6-7-1,-4-11-14-15,-1-4 12 0,0-7-8 16,-3 0 9-16,3-20-19 16,-3-31-48-16,-5 4-193 0,-5 2-1146 15</inkml:trace>
  <inkml:trace contextRef="#ctx0" brushRef="#br0" timeOffset="10258.58">17977 3160 1450 0,'0'0'624'0,"0"0"-507"16,0 0-117-1,0 0-20-15,0 0-356 0</inkml:trace>
  <inkml:trace contextRef="#ctx0" brushRef="#br0" timeOffset="13759.78">13828 2637 497 0,'0'0'185'0,"0"0"-34"0,0 0 5 0,0 0 37 15,0 0-46 1,0 0-63-16,0 0-49 0,0-2-27 16,27 30 28-1,24 36 26-15,25 42 48 0,11 40-8 16,2 9-35-16,-22-25-9 15,-20-42 3-15,-19-38-25 16,-6-15-15-16,3-3-14 31,-2-3 9-31,-4-4-16 0,-3-13-1 0,-7-6 1 16,-5-5 6-1,-2-1-6-15,-2-3 7 0,0-23-7 0,0-16-26 16,-13-15-84 0,-32-37-151-1,3 12-286-15,-2 10-63 0</inkml:trace>
  <inkml:trace contextRef="#ctx0" brushRef="#br0" timeOffset="14210.81">13915 2727 591 0,'0'0'211'0,"0"0"-110"15,0 0 23-15,0 0 38 16,0 0-28-16,0 0-2 31,0 0-38-31,-92-90 15 0,86 90-2 0,0 0-17 16,-4 14-46-1,-1 17-20-15,0 12-15 0,0 9 4 0,0 3 1 16,2-5 0-16,2-9-3 31,2-11-5-31,1-7 19 0,2-11-23 0,0-8 6 16,0-2 2-1,2-2 14-15,0 0-24 0,-3 0 6 16,-1-17 0-16,-3-19-6 31,1-17-25-31,6-14 12 0,0-9 0 0,0-2-2 16,0 3 8-1,6 6-2-15,1 4 9 0,0 11 0 16,-3 13-1-16,0 11 2 16,1 17-2-1,1 9-4-15,8 4 5 16,11 4 11-16,12 20 50 0,13 12 0 15,7 5-14 1,10 9-31-16,4 7-16 0,23 38-18 16,-17-14-209-16,-23-6-690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6:3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20057 2377 1068 0,'0'0'310'0,"0"0"-175"0,0 0-93 0,0 0-41 16,0 0-1-1,0 0-10-15,52 0 10 0,4 5 35 0,31 9-9 16,42 9 47-1,37 8 10-15,24 7 13 0,-2 0 5 16,-13-6-9-16,-19-8-11 16,-13-7 1-1,-10-3-40-15,-8-4-3 0,-24-5-7 31,-19-5-6-31,-18 0 0 0,-6 0-18 0,7-4 5 16,3-3-1-16,0-6-11 31,-10 0-1-31,-16-1-57 0,-26-15-80 0,-13 5-203 16,-6 4-857-16</inkml:trace>
  <inkml:trace contextRef="#ctx0" brushRef="#br0" timeOffset="3767.21">15187 10774 652 0,'0'0'175'16,"0"0"-126"0,0 0-30-16,0 0 10 0,0 0 55 15,0 0 17-15,7 54 7 31,-7-36-16-31,0 2 5 0,-9 3-39 0,-7 0 9 16,-2 4-21 0,-2 1 1-16,-4-1-14 0,-1 0-4 15,-4-1 11-15,-2 2-18 16,-4 0 5-16,-10 4 0 15,-4 1 5-15,-9 2-6 32,-6 3-4-32,-6 2-10 15,-3 0-3-15,-3-2-3 0,-2 3 4 0,3-5 6 31,-4 0-6-31,2-2 20 0,-4-3-1 0,-6-2-11 0,-4-2 3 16,-9 0-9 0,-21-1-3-16,-26 0 0 15,12-8-1-15,12-4-7 0,18-6 11 31,27-6-6-31,-9 2-6 0,-9-1 2 16,7-3 6-16,0 1-8 16,2-1 1-1,-1 0-2-15,-2 0-1 0,0 0 2 0,-2-1-9 16,-1-9 3-16,-1-1-1 31,-3 0 2-31,-3-2 4 0,-2-3 1 0,-6-1 0 0,0-2 0 16,-2-4-18 15,3 5-10-31,3-1-7 0,12 2 14 0,8 4 4 0,3 1 11 15,6-2 4 17,1-1 1-32,1-6-12 0,4-5 3 0,-1-4 9 0,6-7-5 15,2-5 6 1,11-2-1-16,3 0 1 15,13-2 0-15,6 2-1 0,8 4-12 16,8 5 12 0,9 6 0-16,4 5 0 0,0-3-8 15,0 1 2-15,13-2 0 47,10-1 7-47,6-2-6 0,6-1-1 0,9 0 7 0,10-4-8 0,6-3 7 0,9-5-5 16,9-1 6-1,10-5-7-15,7-3 7 16,19-3 1-16,24 2-1 0,22 8 8 31,10 8-8-31,-30 18 0 0,-31 12 0 0,-36 5 1 16,-10 3 5-16,11 0-6 31,10 0 1-31,15 0-1 0,-4 0 0 0,1 0 1 15,2 0 13 17,0 3 7-32,2 9-12 0,1 2 4 0,-1-1 1 0,2 2-5 15,1-3-3-15,-1-2-5 31,1-2 0-31,-6 0 0 0,0-2-1 0,-9 0 2 0,-3 0 0 16,-4 2-1 15,-4-1 0-31,0-1 8 0,-2 1-3 0,-3 1 4 0,-1 0 4 16,-7 0 3-1,1 2-16 1,-6 0 5-16,0 0-5 0,-3 3 7 0,-5-2-7 16,-4 1-1-1,-3 1-10-15,-5 1 10 0,-2 1 1 16,-1 4 9-16,-1 5-9 15,1 0 0 1,-1 3 8 0,2 4-8-16,-4-3 0 0,-4-1 7 0,-5-4-6 0,-4-3 4 31,-6-4-6-31,-5-6 1 0,-3-2 0 0,-4-4-1 15,1-4 1-15,-3 2 0 32,2-2-1-32,-2 0 1 0,0 0-1 0,-2 0-83 15,-14 0-132 1,-9-4-630-1</inkml:trace>
  <inkml:trace contextRef="#ctx0" brushRef="#br0" timeOffset="5706.32">16475 4981 681 0,'0'0'209'0,"0"0"-88"15,0 0 56-15,0 0-42 16,-145 118-14-16,92-82-6 15,-7 5-11-15,-7-1-26 16,-14 1 6-16,-19 6-20 16,-32 3-27-16,-26-1-7 0,-11-8-12 31,-5-13-9-31,7-12-3 0,7-7 7 0,3-3-7 15,2 0 1 1,8-1-5-16,0-1 10 0,0-2 0 16,4-2-6-16,1 2-6 31,5-2-1-31,6 4 1 0,-7 2 10 15,-5 6-10-15,-8 8 0 16,4 7 1 0,5 0-1-16,3 2 1 0,8-5-1 0,2-3 9 15,2-4-9-15,6-5-18 31,18-2 8-31,22-6 10 0,11-3 0 0,5 2 0 0,-26-1-2 16,-34-2-15 15,-31 0 16-31,-2-6 0 0,13-12-11 16,15-2 0-16,17-2-26 0,-2-5 10 15,-5-1-1 1,-1-4-14-16,3 0 2 0,16 4-14 0,17 6 7 16,16 8 13 15,4 2 0-31,-12-1 7 0,-13 5 16 0,-15-3 4 0,0-1 6 15,5-1-8 17,7-6 9-32,10-7-6 0,14-10 7 0,11-13-1 0,12-6 0 15,10-10 0 16,5-3-2-31,4-2 0 0,7 2 3 0,-1 2-9 0,4 3 9 0,-1 7 0 16,1 6 0 0,0 6 0-16,5 9 0 0,0 4 2 15,3 3-1-15,5 4 7 31,4 2-8-31,0-3 1 0,6 0 0 16,21-3-1-16,11-6 0 0,9 3 0 16,7-3 0-1,8 2 0-15,5 0 0 0,6-2 1 16,5 2-1-16,6-5 2 31,10 0 4-31,7-6 2 0,3 1-6 0,21-6-1 0,27-4 5 16,32-4 1 15,12 6-7-31,-6 10 0 0,-14 11 1 0,-15 11 10 15,-1 5-11-15,3-1-1 32,-10 4 1-32,-8 0 0 0,-9 0 0 0,-8-2 0 0,9-2 0 15,3-7 0 1,9 2 1-1,5-4 0-15,4 3 6 0,1 2-6 0,4 4-1 16,-3 2-8 0,-6 2 8-16,-11-2 0 0,-10 0 0 15,-6-2 0-15,-4 2 3 31,-1 4 3-15,-1 4 5-16,-19 4 5 0,-15 0-8 0,-18 2 5 0,0 10 0 0,12 8 2 31,14 6-8-31,10 8-1 0,-5 6-5 16,-6 1 6-16,-5-3-6 0,-10-2 1 31,-2-4 5-31,-8-3-7 0,-3 0 1 0,1 1-1 16,1 3 0-16,-4-2 1 31,3 5-1-31,-3 1 1 0,1 3 11 0,-1-1-12 15,-3 0 0-15,-1-3 6 32,-7-5-3-32,-1-4-3 0,-8-4 0 0,-7-4 0 15,-1 0 1-15,-5 0-1 31,-1 4 0-31,-4 2 1 0,1 6-1 0,-4 4 1 0,-4 12-1 16,-1 4 0 15,-5 8 5-31,-1 1-4 0,-3-2 0 0,-1-1 5 0,0-7-4 16,-4-9-1-16,1-1 0 31,-1-4 6-31,0-3 6 0,-2 1-5 0,-2-2-2 16,0 2 1 15,0 0 6-31,-2 4-3 0,-11-2 9 0,-1 0 3 0,-3-2-21 15,1-3 20-15,-1-3-21 16,-2-5 0-16,1-2 0 0,-1-3-9 16,1-1-61-16,-11 12-145 31,2-8-292-31,3 0-299 0</inkml:trace>
  <inkml:trace contextRef="#ctx0" brushRef="#br0" timeOffset="45401.59">8728 7860 669 0,'0'0'247'0,"0"0"-58"0,0 0-38 16,0 0-13-16,0 0-47 31,-51 10 27-31,39 1-47 0,1 1-15 0,3 2-23 16,-1 1 17-1,-1 1-19-15,4 3 1 0,2 0-10 16,-1 2-10-16,2 1-11 15,2 0 8-15,1 2-3 16,0-1-5-16,0 2 11 16,0 1-11-16,0 3 8 0,0 0 1 15,0 5-1-15,0 4-9 31,0 3 2-31,1-1-1 0,9 0 9 0,0 0-9 47,4 0 0-47,-3-3 4 0,3 3-4 0,-1-5 7 0,0 3-8 0,3-1 2 16,2 0-1-16,2 1 9 31,2 4-2-31,2-1-8 16,4 1 1-16,1-2 0 0,2 2-1 0,2 0 2 15,1-2 9 1,-1 1-11-16,0-3 1 0,-1-2 0 15,1 0 6-15,-2-1-7 32,0 2 1-32,3-1 7 0,1 0-7 0,1 2 9 0,0 1-9 15,-3-1 4 16,3-1-3-31,-3 2 5 0,1-2 0 0,1 4-6 16,3-1 7-16,0 3-1 0,2-2-4 31,0 1 3-31,3 0 0 0,-5 1 4 0,1-1-1 16,-1-2-3-16,-2-1 1 31,0 0 5-31,2-3-6 0,-3 2 1 0,1-2 7 16,-1 1-3-16,1-2-10 31,-2 4 6-31,-1-3-5 0,-4 2 7 15,-3-4-9-15,1 2 0 0,-2 0 8 32,0-1 1-32,-3 2-3 0,0 0 10 0,2-4-9 0,-1 3 8 15,-1-2-9 16,0 1 4-31,1-3-8 0,-3-1 7 0,-1 2-8 0,4-1 8 16,-3 2-1 0,2 0 7-16,0 4-13 0,1 1 11 15,0 2-11-15,0 2 9 31,2-1 3-31,0-1-2 0,-3 1-11 16,0-3 9-16,-4-1-7 0,-2 2-3 16,-1-2 15-1,-4 4-3-15,-1 3 11 0,-4 1-5 0,1 2 5 16,-1-2-7 15,2 2-10-31,0-4 4 0,-1 0-8 0,0-1-2 0,2-2 1 16,-3-2 5 15,3-3-5-31,-3 0 0 0,-1 0-1 0,2-2 1 0,-5 0 0 15,3 2 5 1,-3 0-5-16,-1 2 0 0,4 5 0 16,-3 1 0-16,3 6 1 15,-3 0-2 16,-2 4 2-31,0-1-1 0,0 3 8 0,0-6-1 0,-11-5-7 0,-4 0 12 16,-6-4-7 15,1-3 6-31,-5-1 6 0,2-3-3 0,-2-5-5 0,0 2-4 16,1-3 0 15,0 0-4-31,-1-4-1 0,-4 1 6 0,0-4-5 0,-7 0 5 16,-6-2-6-1,-7-1 1-15,-9-2-1 0,-9-1 0 16,-10-5 2-16,-7-2-3 31,0-3-5-31,-1 0 5 0,10-1 0 0,5 2 0 0,8 2 0 16,2 6 0-1,4 2-1 1,3 4 1-16,-3 2-1 0,-3 2 0 15,0-1 1-15,-3-2-1 0,-5-3 1 32,-9-4 8-32,-4-4-8 0,-7-6-6 0,0-1 6 15,0-3 0-15,7 0 0 16,8 0 0 15,10-3-1-31,8-3 1 0,6-4 0 0,1 0 0 0,2 0 0 16,-1-1 0-1,-6-3 0 1,-1-1 0-16,-10-1 1 0,-1-2-1 0,-3 0 0 15,-4 0 1 1,-1 3-1-16,1 2 0 0,-2 3 0 16,1 6 1-16,5 0 0 0,5 4-1 31,2-2 1-16,6-2-1-15,1-1 0 32,0-2-7-32,1-5 7 15,1-4 0-15,-2-5 0 0,-1-4 0 0,0-4 0 0,-1-5-8 0,-1 0 8 0,1-4 0 16,3 0-1-1,4 0 0-15,-2-2 1 0,4-3 0 16,-6-7-1-16,-6-7 0 16,-6-10-5 15,-15-7-2-31,-7 0 8 0,-26-4-1 0,-23 2 0 0,-24 8 0 0,1 11 0 31,8 12 1-31,17 14 1 16,33 5-1-16,15 4-12 0,21 0 10 0,8-6 1 46,-2-8-1-46,-3-8-5 0,3-11-3 0,14-4 4 32,13-4-2-32,11-3 1 0,11-2 1 0,7 2 0 0,2 1 0 0,0 5 0 15,4 7 5-15,3 5 1 16,0 2 0-1,-5 1-1-15,-2 0 1 0,0-2 0 16,-7-2 0-16,-13 1 1 0,-4-2 1 31,-7 0-1-31,-9-2 5 0,-5 0-5 16,-6-2 0-16,-3 2 1 31,-2 2-1-31,3 2-1 0,0 4 1 0,1 1-1 0,5 1-1 47,3-4 1-47,4-2-6 0,4-6 5 0,5-7-6 0,5-7-5 0,3-3-3 15,5-6 0-15,5-3-4 16,1 0 3 0,6-1 10-16,1 5 4 0,1 2-4 0,2 6 0 31,-2 8 5-31,1 6 1 0,-1 6 0 15,1 11-2-15,1 3 1 0,2 4-6 32,0 2 5-32,0-2 1 0,0 0-8 0,18-4-3 15,5-2 0 16,6-3 5-31,8 2-1 0,5-4 0 0,10 3 7 0,6 2-1 16,9 0-5 15,6-3 5-31,7 4 1 0,5-3 0 0,2-1 0 0,-5 1 1 16,1 0-1-1,-4 4-6-15,0 0 6 0,1 2-4 16,4-2 4-16,1 2 1 0,7 2 1 31,-3 0-1-31,2 4 7 0,-1 2-7 0,-3 5-2 16,-4 4 1-16,0 3-1 31,0 2 1-31,-1 1 1 0,-2 4-1 0,1 2 1 16,-4 2 1-16,0 1-1 31,-6 0 1-31,-5 0 1 0,-2 0-1 15,1 0 5-15,-2 1-5 0,1 3 1 16,2 0-2 15,-2 2 1-31,-1-2-1 0,-1 1 1 0,-4 1-1 0,-4-2 1 16,-2-1-1-1,-2 1 1-15,-4 0-1 0,-3-2 1 0,-1 1-1 16,-2-3 0-16,1 0 1 31,-1 0-1-31,2 0 1 0,1 0-1 0,-2 0 0 16,1-3 0-16,1 1 0 31,-1 1 0-31,-2 1 0 0,1 0 0 0,-1 0 0 16,0 0 0 15,0 0 0-31,0 0 0 15,0 0 0-15,0 0 0 0,1 0 1 0,-4 0-1 0,-3 0 0 16,-5 0 0 0,-5 0 0-16,-4 0 1 0,-2 0-1 15,-2 0 0-15,-1 0-1 0,-2 1 1 31,3-1 0-31,-1 2 0 0,1-2 0 0,0 0 0 16,2 0 0 0,-2 0 1-1,1 0-1-15,-2 0 0 0,-1 0 0 16,2 0 0-16,-3 0 1 0,-2 0-1 31,3 0 1-31,-1 0-1 0,-2 0 0 16,0 0 0-16,-4 0 1 0,-1 0 0 31,0 0-1-31,-2 0 0 0,-2 0 0 0,0 0 0 15,0 0 0 1,-2 0 0 0,0 0 1-16,0 0 6 0,0 0-1 0,0-2 4 15,0 2 5-15,0 0-5 16,0 0 5-16,0 0-3 0,-18 5-12 15,-4 10-102 1,-7 11-602-16</inkml:trace>
  <inkml:trace contextRef="#ctx0" brushRef="#br0" timeOffset="62142.55">7246 4543 681 0,'0'0'274'0,"0"0"-137"0,0 0 17 16,0 0-25-1,-121 71 23-15,82-53-11 0,-8 3-34 16,-2-1-12-1,-1 5-19-15,-2-3-2 0,-2 2-34 16,-2 2-10-16,-4 1-5 16,-7 0-3-1,-10 2-6-15,-29 4 0 0,-29 10-7 16,-31 7 1 15,-7 6-9-31,3-2 6 0,17-7-6 0,13-7 0 0,1-7 0 16,8-7 0-16,4-8-1 31,22-10 0-31,17-8-9 0,16 0 8 0,3-9-7 0,-16-9-9 31,-9-5-12-31,-10 1-9 16,1 5-21-16,9 4 22 0,6 5 8 0,3 4 1 15,11 0 12 1,7-3 5-16,7-6 10 0,12-7 0 15,3-5 1-15,7-6-6 32,2-1 6-32,5 1 1 0,2-2 1 15,2 5-2-15,1 2 0 0,-1 3 0 31,0 5 7-31,3 3-6 0,2 1 10 16,1-2-11-16,6 6 2 0,3-5-1 0,1-3-1 16,5 1 0-1,0-6-7-15,0 2 7 16,2-2 1-16,2 3-1 0,2-2 2 31,-2 2-2-31,2 2 0 0,0-4 0 0,0-3-1 16,16 0-8-16,19-9 8 31,16-7-12-31,36-17 12 0,38-16 0 0,36-24 1 15,14-6 0-15,6 1 2 32,-1 15-2-32,-1 23-2 0,4 19 2 0,6 23 0 15,0 18 0-15,0 8-1 31,-2 35 1-31,-15 16 0 0,-14 12 0 0,-20 4 10 0,-28-12-10 32,-28-13-9-32,-21-15 9 0,-9-8-1 0,6 3 1 15,7 2 0-15,5 3 0 31,-10-5 0-31,-5 0 2 0,-8-1-1 0,-5-2-1 16,-4 0 0-16,-4-2 1 31,-10 0 0-31,-2 0-1 0,-6 0-17 0,-7 17-99 16,-5-5-149-16,-4-3-328 31</inkml:trace>
  <inkml:trace contextRef="#ctx0" brushRef="#br0" timeOffset="63620.63">7044 4041 811 0,'0'0'380'0,"0"0"-215"16,0 0-105-16,0 0-38 15,0 0 20 1,0 0 36-16,-5 145-18 0,10-100-21 16,-1-1-7-16,0-4-4 0,1-4-15 31,-3-8 6-31,0-6-12 0,0-7-5 0,1-8 3 15,1-4-5 17,3-3-35-32,4 0 0 0,1-7-11 0,3-13 19 0,-1-8 16 15,-2-7-11 1,-1 0 7-16,-1 1 14 0,-4 6 0 15,-2 8 0-15,1 8 0 16,-1 6 1 0,1 6 0-16,2 0 0 0,2 2 19 15,1 10 3-15,2 2 0 16,1-1-7-1,-4 0-8-15,-1-5-6 0,2-4 0 16,-3-4-1-16,1 0-16 0,2-6-28 47,1-16 3-47,2-8-8 0,-4-4-3 0,2-2-12 0,-7 6 26 0,1 8 29 47,-5 8 9-47,0 9 0 0,0 5 74 0,0 2 23 0,0 20-63 0,-7 9-21 15,1 3-3-15,3 0 2 31,3-8-10-31,0-7-1 0,0-7-1 0,9-7-15 16,9-5-9-16,3 0-14 31,-2 0 15-31,4 0 21 16,-3 0 1-16,-3 0 1 0,-3 0-2 0,-7 0 4 31,-5 14-1-31,-2 8 15 0,0 4 0 0,0-2-6 0,-2-2-10 16,-5-7-19-1,5-7-55-15,-1-8 5 0,3 0-112 16,0-5-51-16,3-13 118 31,12-2 84-31,1 0 30 0,4 0 1 0,-2 4 53 16,-3 4 8-16,1 2 33 31,-3 4-1-31,-4 0-19 0,0 0 15 0,-2 0-22 15,-1-2-14-15,-4-2-12 32,0-2-11-32,-2-2-2 0,0-4 10 15,0 2 3-15,-8 0-7 0,-7 3 17 31,-1 4 5-31,-3 4-26 0,2 5 19 0,1 0-21 0,5 6-13 16,5 18-10 15,4 10-6-31,2 7-2 0,0 1-6 0,10-2 0 0,11-6 7 16,4-10 0 15,0-5-11-31,2-12-35 0,0-7-24 0,-2 0-11 0,-5-5 12 16,-5-18-2-1,-1-4 31-15,-3-11-3 0,-4-1 17 0,-6-5 1 16,2-2 20-16,-3 2 4 31,0 2 2-31,0 5 0 0,0 11 13 0,2 11 11 16,2 10 4 15,6 5 4-31,3 11-3 0,3 18 7 0,-1 10-5 0,0 2-10 15,-3 2-5 1,-3-8-5 0,-4-6-1-16,-1-9-4 0,-2-6 14 0,-2-6 15 15,3-4 3 1,-3-2-13-16,0 0-12 15,2-2-12-15,2 0 1 0,0 0-1 16,3-4 6 0,5-14 55-1,0-10-4-15,5-8-20 0,-4-5-23 0,3 2-15 31,1-2-40-15,1 1-122-16,-3 13-208 0,-3 8-744 0</inkml:trace>
  <inkml:trace contextRef="#ctx0" brushRef="#br0" timeOffset="69602.98">8743 10309 975 0,'0'0'199'0,"0"0"-125"0,0 0-1 16,0 0-20 0,0 0-21-16,-118 60-9 0,91-24-4 15,0 6-1-15,6 10 8 16,7 8-7-16,7 7 1 15,7 7-4-15,0 4-16 16,19-2-6 0,8-4 6-16,1-14 0 0,1-14 0 15,-2-17-4 1,-3-17-19-1,-3-10-11-15,-6-6-31 0,-1-28 29 0,-8-16 36 16,-6-17 16 15,0-13 0-31,0-12-3 0,-18-16 19 0,-6-19-30 0,-1 15 2 16,5 11-4 15,0 20-8-31,7 20 8 0,0 3 0 0,1 7 1 0,3 15 14 0,7 21-15 16,2 15 0-1,0 0-8-15,7 36 8 0,22 36 2 16,15 34 9-16,1 3 20 15,-3-6 5 1,-7-22-17-16,-3-23-6 16,-1-2-7-16,5-6-4 0,-2-17-2 15,-8-22-28 1,-2-11-62-16,-8-1-5 0,-7-30 30 15,-7-6 33-15,-2-5-27 0,0 2 16 32,-11 8-49-32,3 13-13 0,2 17 77 15,6 4 28-15,0 30 8 0,21 12 29 31,6 5 20-31,2-4 13 0,4-8-35 16,-2-11-17-16,-2-14-18 0,-2-7 0 31,-8-5-6-31,-2 0 6 16,-7-17 5-16,-5-6 40 0,-5-6 35 0,0-1 2 31,-7-5 8-31,-8 7-46 0,-5 4-2 0,5 7-17 16,-2 4-25-16,9 8-25 31,6 2-93-31,2 3-102 0,4 0-302 0,9 0 211 0</inkml:trace>
  <inkml:trace contextRef="#ctx0" brushRef="#br0" timeOffset="69867.99">9332 10162 728 0,'0'0'266'16,"0"0"-120"15,0 0-82-31,0 0-47 0,-36 117 14 0,32-64 11 0,4 4 17 16,0-3 12-16,11-4-20 31,13-6-25-31,7-7-6 0,5-8-9 0,7-8-3 16,2-12 0-1,10-9 8-15,5-1-6 0,7-30-3 16,8-17-7-16,24-43-42 0,-19 5-185 31,-20 11-587-31</inkml:trace>
  <inkml:trace contextRef="#ctx0" brushRef="#br0" timeOffset="72888.16">8157 4098 546 0,'0'0'208'16,"0"0"-94"-1,0 0-66-15,0 0 17 0,0 0 59 16,-124 98 10 0,76-65-17-16,-6 5-2 0,-16 8-28 15,-8 6 19-15,-4 2-18 16,-8-3-26-16,-1-5-29 0,-3-8-3 15,-3-10-22-15,-6-10 3 16,0-12-5-16,-1-6 10 16,2 0-14-16,8-24-1 46,5-12 5-46,8-11-6 0,8-7-13 0,11-7 0 0,12-10-5 0,17-6 5 16,24-18-2 15,18-23-5-31,38 9 8 0,16 11 5 0,32 5-8 0,28 25-4 16,48 14-10-1,26 20-15-15,-8 34-2 0,-16 28 24 16,-28 18 4-16,-24-8 12 31,-26-8-7-15,-26-7 13-16,-11-7 0 0,2 2-1 0,3 2 1 0,-5 4 0 15,-13 0 19 1,-12-2 10-16,-11 0 4 0,-6 0 17 16,-7 2 1-16,-7-2 0 0,-2-1-23 31,0 0-7-16,0-2-21-15,-5-2-47 0,1-4-163 0,-2-6-408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6:52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12861 2488 348 0,'0'0'303'0,"0"0"-121"16,0 0 23-16,0 0-32 0,0 0-52 31,0 0-5-31,-31 0-8 0,31 0-27 0,0 0-25 16,0 0-15-1,0 0-12-15,0 0-12 0,0 0-2 16,0 0-14-1,0 0 7-15,0 0 2 0,0 0-4 16,0 0 7-16,0 0-3 16,0 0-1-16,9 0-8 15,18 0 5-15,8 0 8 16,14 0 1-16,14 0-2 15,10 0-1-15,27 0 0 16,36 0 1 15,31-4 0-31,9-4 6 0,-9 1 22 0,-22 2-12 0,-38 5-7 0,-20 0-13 16,-21 0 6 15,-3 0-9-31,9 5 1 0,5 4-6 0,12 3 2 0,-6-1-3 16,0 1 1-16,-8-1 1 31,1-3-1-31,-7 2 13 0,-4-4 0 0,-7-2-3 15,-7 1-4 17,-6-2-5-32,-10 1 5 0,-8 1 0 0,-4-1-5 0,-8 4-4 15,-15 28-2-15,0-1-143 31,-21 7-516-31</inkml:trace>
  <inkml:trace contextRef="#ctx0" brushRef="#br0" timeOffset="9268.53">10343 10117 631 0,'0'0'315'0,"0"0"-107"0,0 0-73 16,0 0-22-16,0 0-9 15,0 0 1-15,-6-3-17 0,6 3-13 16,0 0-15-1,0-2-20-15,0 2-15 0,0 0-25 16,4-4-1-16,21 2 0 16,15-4 1-16,15-4 1 15,14 2 5-15,27-2 1 16,29 0 3-16,22 5 6 15,-9 2 31-15,-22 3-23 47,-33 0-23-47,-17 0 10 0,15 0-2 0,6 0-1 0,6 0-7 0,-11 0 5 16,-8 0-5-16,-17 0-1 31,-12 0 0-31,-13 0 2 0,-10 0-2 0,-11 26 0 16,-5 2-174 15,-6 7-420-31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6:07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10965 5422 95 0,'0'0'165'0,"0"0"-25"16,0 0 88-16,0 0 45 16,4-62 33-16,-26 50-72 31,-12 0-72-31,-10 2-3 0,-14 4-42 0,-4 6-36 15,-3 0-7 1,7 2 19-16,10 20-40 0,13 10-53 16,18 6-15-16,15 8-19 15,2 0-11 1,15 1 4-16,16-9 15 0,10-9 12 15,-1-4-2-15,0-7 2 32,-3-2-3-32,-6 0 16 0,-5 4 0 0,-4 6-6 15,-12 6 6 1,-10 8 2-16,0 4 8 0,-8 4-3 15,-16-4-5-15,-4-8 0 0,-3-10 15 32,2-8-5-32,1-12 14 0,3-6 48 0,9-1-11 15,10-27-39 1,6-12-23-1,0-17-12-15,24-11 2 0,10-4-14 0,3 0-102 47,11-1-102-47,-13 22-143 0,-8 19-504 0</inkml:trace>
  <inkml:trace contextRef="#ctx0" brushRef="#br0" timeOffset="123">11118 5731 730 0,'0'0'162'0,"0"0"10"16,0 0-3-16,0 0-99 31,0 0-39-31,0 0-31 0,0 0-238 0</inkml:trace>
  <inkml:trace contextRef="#ctx0" brushRef="#br0" timeOffset="464.02">11328 5434 795 0,'0'0'260'0,"0"0"-150"0,0 0 3 0,0 0-28 16,0 0-24-16,118-42-7 15,-107 46-16 1,-7 26 31-16,-4 11-25 15,0 14-15-15,-13 4-29 0,-3-8-6 32,1-8 6-32,7-15 1 0,2-14 0 0,4-9 6 15,2-2-7-15,0-3-19 31,12 0 7-31,13-7 12 0,6-11 24 0,4-5-24 16,16-18-58 15,-10 5-206-31,-8 2-410 0</inkml:trace>
  <inkml:trace contextRef="#ctx0" brushRef="#br0" timeOffset="864.04">11845 5354 707 0,'0'0'280'16,"0"0"-67"-16,0 0-52 31,0 0 0-31,0 0-96 0,-74-131-46 0,74 86-19 16,0 1 0-16,20 7-9 31,16 7 9-31,4 14 8 0,3 10 8 0,-1 6 16 15,-7 10 9-15,-4 24 8 0,-8 11 10 16,-12 10-11 0,-8 8-20-16,-3 1-18 0,-8-4 11 15,-9-8-13-15,-1-14-6 31,1-16-2-31,3-12-53 0,3-10-16 0,4 0-26 16,7-16 20 0,0-5 40-16,3 6 14 15,16 7 1-15,8 8 20 0,2 10 38 31,0 34 32-31,0 17 22 0,-4 14 13 0,-6 12-26 0,-3 3-42 16,-5 0-20 15,1 3-17-31,-6 33-80 0,1-23-198 0,-5-11-738 0</inkml:trace>
  <inkml:trace contextRef="#ctx0" brushRef="#br0" timeOffset="1073.06">12538 6292 39 0,'0'0'1356'16,"0"0"-1118"-16,0 0-183 31,0 0-55-31,0 0-52 0,0 0-166 0,0 0-628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6:54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2264 494 0,'0'0'157'0,"0"0"-77"16,0 0-51-16,0 0 4 15,0 0 33-15,0 0 19 31,0 0-35-31,0 0-11 0,0 0 5 0,2 0-2 16,0 0 12 0,4 0 8-16,3 0-20 0,5 3-11 0,1 1-10 15,8 1-8 1,4 1-2-16,6 1-3 0,5 2-2 15,4 3-4-15,5-1 17 32,6 4-19-32,8 1 13 0,3-2 6 0,9-3 9 15,6 2-2 16,6-1 6-31,4 0-10 0,4 0-8 0,5 2 7 0,0 0-9 16,4-2-11-16,-1-2-1 31,2 0 1-31,-6-2 8 0,-1-1-9 0,-9 0 2 16,-4 1 5-16,-10-1-5 31,-4-2 9-31,-7 1-5 0,-2-2 9 0,-4-1 1 0,-4-3-3 16,-6 0 17 15,-1 0-21-31,-5 0 7 0,-7 0-2 0,-6 0-13 0,-7 0 14 15,-9 0-9 1,-2 0-6-16,-7 0 2 0,-2 17-8 16,-4 12-57-16,-18 5-507 31</inkml:trace>
  <inkml:trace contextRef="#ctx0" brushRef="#br0" timeOffset="11157.63">8746 10546 337 0,'0'0'130'0,"0"0"-91"16,0 0-18-16,0 0 34 15,0 0 50-15,0 0 35 16,0 0 8-16,2 1-27 15,-2-1-17-15,0 0-44 16,0 0-20-16,4 0-12 0,6 4-11 16,0 1 30-16,6-2-4 15,2 1-17-15,2-2 6 16,2 1-3-16,1-3 14 31,5 1-3-31,4-1 1 0,3 0-9 0,8 0 3 16,1 0-6-1,8 0-5-15,-2-4-7 0,6-4-1 16,0 2-10-16,0-2 10 47,2 2 3-47,2 2 5 0,0 2-5 0,-3 0-5 0,4 2-5 0,-3 0-2 0,-2 0 8 15,2 2-2 16,-2 6-2-31,-1 0-10 0,-2 1 12 0,-1-2-13 0,-7 1 12 16,-3-1-11 15,-7-2 0-31,-1-1 5 0,-5 1 3 0,0-4-8 0,0 2 6 16,-2-3-6 15,2 0 0-31,-5 0 10 0,2 0-11 0,1 0 6 0,-2 0-5 16,-1 0 12 15,3-3-12-31,-2 0 0 0,-1-1 5 0,0 0-6 0,-1-3 2 15,-4 3 8 1,0 1-9-16,-5-2 5 0,-4 4-5 0,-1-2 0 16,-7 1 1-1,2 2-2 1,-4 0 9-16,3 0-8 0,0 0-1 15,-1 8-45-15,-2 14-208 32,0 10-505-32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8:03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7759 5947 910 0,'0'0'323'16,"0"0"-210"-16,0 0-20 0,0 0 13 31,0 0-15-31,0 0 10 0,-29-8-21 0,26 8-27 31,1 0-19-31,0 0 4 0,2 0 9 0,-2-3-4 16,0 3-12-1,0 0 0-15,-1 0-6 0,-2 0-1 16,1 0-2 0,0 0-16-16,-3 0 0 0,1 0-5 15,1 0 9-15,-2 0-9 16,3 0 0-16,-3 0 0 15,-2 0 8-15,3 0-9 16,-4 0 0-16,2 0 0 16,-1 0 0-16,2 0 1 15,-2 0 1 1,3 3-1-16,1-3 0 0,-1 2 0 0,-2-2 0 31,2 2-1-31,2-2 1 0,1 0 0 0,1 2-1 16,0-2 6-1,2 0-5-15,0 0 1 0,0 0-2 16,0 0 0-16,0 0 0 15,0 0-10-15,0 0 4 16,0 0 4-16,0 0-7 16,0 0 1-16,0 0 6 15,0 0-7-15,0 0 0 16,11 0 8-1,7 0 0-15,1 0 1 0,4 0 1 16,2 0 5 0,-1 0 0-16,3 0-5 0,1 0 1 0,1 0-1 15,3 0 12 1,-1 0-5-16,0 0 2 0,3 0-8 15,2 0 6-15,-1 0 3 32,3 0-10-32,0 0 5 0,2 0 3 0,0 0-8 15,0 0 9 1,1 0-9-16,-4 0 0 0,1 0 7 15,-5 0-7-15,-1 0 5 16,-6 0-4 0,1 0-1-16,-2 4 1 0,-1 0 6 15,3 0-6-15,-1 0-1 31,3 1 0-31,1-1 7 0,-1-1-8 0,2 2 1 16,0-2 0-16,-2 1 0 16,2-1-1-1,-2 1 8-15,-2-1-7 16,0-1 0-16,-1 4 5 31,-2-2 1-15,1 3-6-16,0-1 0 0,0-1 0 0,-2-1 1 0,2 1 4 0,0-1-6 0,-1-3 1 15,-1 2 0 16,1-2-1-31,3 2 1 0,-1-3 0 0,3 0 0 0,0 0 11 16,1 1-6 0,3-1-4-16,0 0 5 0,3 0-1 0,1 0 0 15,2 0 2-15,1 0-7 31,0-4 0-31,0-1 10 0,2-1-1 16,-2-1-4-16,1 4-5 16,-1-3 0-1,0 1 5-15,3 4 0 0,-2-6-6 16,-4029 3 1-16,8068-2 0 0,-4034 1-1 31,4-2 6-31,-1 4-4 0,-1-3-1 0,-2 1 0 16,-5 4 1-16,1-2-1 31,-1 3 1-31,-2 0-2 0,2 0 6 0,0 0-6 0,-2 0 1 31,3 0 0-31,-1 0-1 0,1 0 7 0,0 0-6 16,1-6 0-16,-1 1-1 31,0-2 1-31,1 3 0 0,-3 2-1 0,3-1 0 15,-1 3 13-15,0 0-13 32,1 0 1-32,-1 0-1 0,0 0-5 0,0 0 4 15,3 0 1-15,2 0 0 31,1 0 0-31,2 0 1 0,1 0-1 0,0 0 1 16,0 0 0-16,-1 0-1 31,-2 0 1-31,0 5-1 0,-4-1 1 0,1 0-1 16,-5 0 0-16,-3 2 1 31,-1 2-1-31,-3-2 0 0,-8 2 0 0,-3 0 0 0,-7-2 0 16,-3 1 0-16,-3-3 0 31,-5-3 1-31,-2 2-1 0,-2-3 1 0,0 0-1 15,0 0-13-15,0 0-58 16,0 0-110-16,-15 1-355 0</inkml:trace>
  <inkml:trace contextRef="#ctx0" brushRef="#br0" timeOffset="3112.17">6144 9882 472 0,'0'0'269'0,"0"0"-115"15,0 0-16-15,0 0 9 16,0 0-1-16,0 0 0 15,0 0-26-15,0-2-19 16,0 2-25-16,0 0-25 16,0 0-19-1,10 0-20-15,9-4-2 0,7-3 37 0,5 1-9 31,5 0-13-31,0 0 1 0,-3 1-6 0,3-1 8 16,-3 2-4 0,2-3 5-16,3 2-1 0,1-1-6 15,3-2-7-15,3-1 4 31,-1 0-4-31,0 0-5 0,5 1 1 0,1 1-2 16,0 1 2 15,4-3-5-31,0 3-4 0,-1-2 4 0,0 2 0 0,1-1 3 16,0 5 2 15,1-3-2-31,1 1 3 0,2 2 6 0,0 1-17 0,2-4 10 16,-2 1 8-1,4 2-19-15,1-4 6 16,1 2-5-16,3-2 0 0,0 0-1 0,2 1 6 31,0 0-6-31,-2 1 0 0,-1 2 2 0,-1 2-1 16,-3 0 0-16,-1 0 4 31,-8 0-4-31,-1 0-1 0,-4 0 1 0,-2 0 5 15,0 0-5-15,1 0 0 32,-1 0-1-32,6 0 0 0,0 0 6 0,0 5-5 15,2 2 0-15,0 0 8 16,2 2-9 15,-2-1 1-31,0 2 1 0,2-4 7 0,-3 3-8 0,1-4 0 0,-1 1 0 16,1-2 8 15,0 2-9-31,4-2 1 0,-1 0-2 0,1 3 2 0,4-5-1 47,1 1 2-47,1 0-2 0,4-2 0 0,1-1 0 0,2 0 1 0,0 0 1 15,1 0-2 1,1 0 1-16,-1 0 0 15,1 0 0-15,0 0-1 0,1 2 0 16,-1 1 0 15,-3-3 2-31,-6 0 0 0,-8 1-1 0,-11-1-1 0,-10 0 1 16,-8 0-1-1,-10 0 1 1,-7 0-1-16,-4 0 1 0,-6 0 0 0,0 0 11 0,0 0 1 16,0 0-13-1,0-13-50-15,-14-10-100 16,-7-4-436-16</inkml:trace>
  <inkml:trace contextRef="#ctx0" brushRef="#br0" timeOffset="13816.79">24335 3796 183 0,'0'0'602'0,"0"0"-408"16,0 0-32-16,0 0-9 15,0 0-30-15,0 0-20 16,0 0-18-16,0 0 5 16,0 0-5-16,0 0-18 15,2 0-26-15,4 0-15 16,-2 0-9-16,0 0-4 15,2 0 4-15,1 0 16 16,5 6 6-16,3 4 1 0,1-1-4 31,4 8-8-31,0-1-10 0,3 1-7 0,-3 4-10 16,1 0 10-1,2-2-5-15,-4-1 1 0,0-1-6 16,1 2 5-16,-3 2 3 31,4 0-3-31,1 4 4 0,-2 3 4 0,0-2 0 16,-3 2 0 15,4 0-5-31,-5-2-8 0,1 0 8 0,-1-2-9 0,1 2 2 16,2 1 0 15,-2 6-1-31,5-1 5 0,1 6-5 0,2 1 11 0,-2 3 6 0,2-1 0 15,2 3-8 17,-2-1 2-32,2-3-6 0,-3-2-5 0,-2 0 0 0,-2-1 7 15,-1 0 2 16,-7 0 8-31,1 3-2 0,-3 3 20 0,-2 4-5 16,-1 5-10-16,0 4-3 0,-7 4-17 31,0 2 8-31,0 4-7 0,-9 3 4 0,-14 1 7 16,-2 1 2-16,-10 3 3 31,-2-2 14-31,-3-3-11 0,-4 2 14 0,-6-3-9 0,1 0-9 16,-1-4 7 15,0 0-6-31,4 1 11 0,-4-1-11 0,1 4-12 15,-2 0 0-15,-1 6-5 0,-3 1 0 32,-3 1 0-32,-5 1 1 0,-1-2-2 0,-5 1-1 15,-4-1 0-15,-8 1 0 31,-6-2 0-31,-7 2 1 0,-6 1 0 16,-2-4 1-16,-20 12 9 0,-17 9-9 31,-23 13 0-31,-6 3 0 0,10-4 0 0,11-10-1 16,10-6-1-16,3-1 0 31,-11-1-6-31,-9-3-5 0,-4 1 3 0,-8-7-2 0,2 2 10 16,4-3-5 15,-1-1 5-31,0-1 1 0,1 2 0 0,0-6-10 0,-3-3 10 15,-7-4 0 17,-3-7 0-32,-5-1 0 0,-3-6-1 0,7-1-7 0,1-1 8 15,1-5-1 1,-2-1 1-16,3-2-1 0,-1-1 0 15,-2 2-13-15,-4-1 14 32,-5 0 0-32,3 2 0 0,1 1 0 15,4-3 0-15,-1 1 0 0,2-3-9 31,3-1-6-31,-1 0 4 0,-2-2-1 0,-2-1 12 0,0-3 0 16,2 0-1 15,5-2 0-31,4 2 1 0,-1-2 8 0,7 3-8 0,-4-4-7 16,7 0 7-1,-7 1 0-15,-4-5-1 0,-2 0-1 16,-5-2 2-16,5-1 0 31,4 0 2-31,3-4 4 0,-2 3-6 0,6-3 0 16,-2 2-1-16,0 2 0 31,-6 1-5-31,-5 4 6 0,-7-4 0 0,-1 4 0 0,4-4 1 16,1 2 7 15,0-1-8-31,-2-2 1 0,2-1-1 0,-2-2-8 0,-5 1 7 15,-1 1-5 17,-3-2 6-32,5 2-1 0,8-3 1 0,2-1 0 0,6-1 10 15,1-3-8 16,3-1-2-31,2-3-1 0,-10 4-8 0,-3-5 9 0,-5 2 0 16,-4-1 0 15,8-2 0-31,5 0 0 0,0 0 7 0,4-1-6 0,3-4-1 0,6 0-5 16,-2-2 4-1,-2 0 1-15,-2 0 0 0,-4-4 0 16,8-6 0-16,7 0 0 31,3-4 1-31,3 2 7 0,2-3-8 0,1 5 0 16,7-5-6-16,1-1 5 31,3-1 0-31,-3-1 1 0,-1-2 0 0,-1 0 1 16,5-2-1-16,24 2 0 31,16 2 0-31,19 3 1 0,4-2 6 15,-16-1-5-15,-10-6-2 0,-13-3-7 32,1 0 7-32,2-2 0 0,-1 2 14 15,0-5-13-15,-2 2 0 0,-14-6-1 0,11 6 1 31,0-1-1-31,-4 3 0 0,17 4 1 0,-9-2 2 16,4 2 3-16,2 0-6 31,0 0 1-31,0 2-1 0,-1-2 0 0,-1 2-1 16,0 0-4 15,3 0 4-31,-1-2 2 0,1-2-2 0,3-1 2 16,1-3 0-16,-1-2-1 0,3-1 0 31,-3-4 0-31,3-3 1 0,0-2 0 0,5-4 6 0,-1-1-7 31,4 0-6-31,0-4 6 16,3 1 10-16,0 0-10 0,2 0 0 0,0 0 0 31,3-2-6-31,1 2 5 15,3-2 1-15,2-1-1 0,2 3 1 0,3-2 0 16,0 2 0 0,7-2-1-16,3 2 1 0,1-3 0 15,1-1 0-15,4 2 0 16,-2 0 0-1,4-2-1-15,-1 2-5 16,5 0 6-16,2-1-6 0,2 2 6 0,4 1-1 31,1-1 1-31,-1 1 9 0,1 2-9 0,2 0 0 16,-3 2 0-16,1-1 0 31,2 3-7-31,2 4 6 0,0 1 1 0,2 0 0 16,2 3-1-16,2 0 1 31,2 2 0-31,1 0 0 0,-1 0 0 0,0 2 0 15,-4-3 1-15,2 1 0 32,-1-2-1-32,2 3-1 0,2-4 1 0,3 1 0 0,3-2-1 15,1-4 1 16,1-4-2-31,3-8 1 0,3-6-6 0,2-5 6 0,1-1 0 16,3-2 1 15,0 0 0-31,0 1-1 0,0 4 0 0,0 0 2 0,0 5-2 16,0 1 9-1,3 0-8-15,3 1 0 16,0 1-8-16,1 5 7 0,3 1 1 31,-4 12 0-31,3 3 0 0,-1 8-6 0,4 2-2 16,1 1 7-16,1 4-6 31,3-3 6-31,4-2 0 0,-2-3 0 16,4-2 1-16,1-3 0 0,3-3-2 0,2-1 2 31,2-2 0-31,3 2-1 0,-1 1 0 0,5-1 1 15,1 5-1 17,7-1-1-32,3-3-4 0,6-1 6 0,5-4-1 0,7-3 1 15,5-6 0 16,1-1 0-31,1-4 0 0,-3-2 0 0,2-5 0 16,1 2 0-16,6-2 0 0,3-1 0 31,6 2 1-31,2 2 1 0,5 0-2 0,-3 6 0 16,1 2 1-16,-3 3-2 31,1 4 1-31,-1 6-14 0,0 3 13 0,1 0 0 0,1 4 0 16,1 4 1 15,-3 2 0-31,-1 0 0 0,-3 4 0 0,-6 2 0 0,-2 0 0 15,-2 4 0 17,2-1 0-32,0 4 0 0,4 3 0 0,0-1 1 0,-3 2 0 15,0 3 0 16,-1-1 5-31,-4 3-5 0,0 0 0 0,-1-1-1 0,2-2-3 16,0-1 2 15,1-1 1-31,4-2 0 0,4-1-1 0,-1 0 0 0,1 2 1 0,0-2 4 16,0 0-4-1,-4 3-1-15,2-4 1 0,-2 1 0 16,0 0 0-16,4-2-1 31,2 0 1-31,3-2 0 0,3-3 12 0,-1 3-12 16,3-7 1-16,1 0-1 31,2 2-9-31,2-3 8 0,18-2 0 0,-10 1 0 16,0 1 1 15,2-1 0-31,-17 2 0 0,10-3 0 0,0 0 0 0,-3 0 0 15,-1-2 0 1,4 0 0-16,0-2 0 16,1 2 11-16,1-2-11 0,-2 0 0 0,1-3 1 31,17 0-2-31,13-4-5 0,24-3 5 0,-4 4 1 15,-27 6-2 1,-32 10 2 0,-28 4 0-16,-5 0 0 0,17-2 0 0,12-4 0 15,29-4 0-15,18-4 12 31,18 0-11-31,2 0-1 0,-11 2 0 0,-11 6 0 16,-9 1 0 15,5-1-6-31,-1 2 1 0,-2 0 4 0,-2 0 1 0,-4 3-1 0,-1-4 1 16,1 5 0 15,4 0 0-31,0 0 0 0,0 2 0 0,2-1 0 0,1 2 7 31,1-3-7-31,5-2 0 0,2 1-1 0,-2 4-6 16,-4-1 7-1,-6 0 1 1,-3 2-1-16,0 3 0 0,3-2 1 0,-1 3-1 16,0 0 0-16,-3 2 0 31,-3 2 9-31,-3-1-9 0,2 3-5 0,-3 0 4 15,3 0 0 17,-18 0 1-32,-17 0 0 0,-16 5 0 0,-5-1 0 0,10 2-1 0,12 2 1 15,10 0 1 1,1-1-1-16,2 2 0 0,-3 1 0 15,1-2 9-15,-1 1-9 32,-3-2 1-32,3-4-1 0,-1 1-9 0,0-1 9 15,3-1-1 16,5-2 2-31,-1 0-1 0,3 0 0 0,-1 0 0 0,-2 0 0 16,-1 0-1-16,-1 0 1 31,-3 0 1-31,3-2-1 0,0-2 0 0,0-1 0 16,1 4 9-1,-5 0-9-15,3 1 0 0,-1 0 0 16,-3 0-7-16,3 0 7 0,2 0 0 31,0 0-1-31,3 0 1 16,-3 0-1-16,-1 0 0 0,-1 2 1 0,-7 3 0 31,1 1 0-15,-6 0 0-16,0 2 0 0,3 2 0 0,-3 0 0 0,2 0 7 31,-1 0-6-31,-1-2 0 0,1 0-1 0,1 0 1 15,2-2-1-15,-2-2-7 32,3 0 7-32,1-2 0 0,1-2 0 0,0 2 0 0,1-2-1 15,-5 0 0 16,-2 0 1-31,-3 0 0 0,-2 0 1 0,1 0 0 0,-2 0-1 16,4 0 0 15,2 0 0-31,-1-7 0 0,1 2 0 0,0-2 7 0,0-2-7 16,-1 1 0 15,1 0-6-31,-3 1 5 0,3 0-5 0,-1 0 6 0,1 0 5 16,2-1-5 15,-2 0 0-31,-3 0 0 0,-4 2 0 0,-2 1 0 0,-2 3-1 0,-3-1 1 15,0 1 0 17,-1 1 0-32,1 1 0 0,0 0 0 0,-3 0 0 0,1 0 0 31,3 0 0-31,-3 0 9 0,1 0-9 0,-3 0 1 15,-1 0-1-15,-3 0-6 32,-1 0 5-32,0 0 0 0,-2 3 0 0,3 4 0 15,-1 0 1 16,1 1 0-31,-1-2 0 0,0 0-1 0,3 0 1 0,-3-4 0 16,-2 0 1 0,-4-2 0-16,-4 0-1 15,-6 0 0-15,-1 0 0 0,-5 0 0 0,0 0-1 31,-3 0 1-31,2 0 0 0,-1 0 0 0,-1 0 1 16,3 4-1 15,-1-2 0-31,1 1 1 0,-1-2-1 0,-1 0 0 0,3 2 0 16,-3-3 0 15,-1 2 7-31,-1-2-5 0,2 1-2 0,-2 4 0 0,-1-1 0 16,3 2-1 15,0 2 1-31,0-1-4 0,-2 0 2 0,-1 0 2 0,-1 4-1 15,-1-5 1 1,-2 2 0-16,0-2-1 0,-2 1 0 0,0-3 1 16,0 2 0-16,0-1 0 31,-4-1 0-31,-6 2 0 0,0 1 0 15,-4-4 0-15,-6 4-1 0,0-1-9 47,-2 0 4-47,-1 1 5 0,3 1-5 0,0 2 5 0,-2 3 1 0,1-1-1 16,2-1 0-16,-1 4 0 31,1-3 0-31,0 0-6 0,-1 0 6 0,1 0 0 0,4-1-1 31,1 6 2-15,2-3-1-16,0 3-1 0,5 0 1 0,1 1 0 0,-2-3-5 31,2 2 6-31,0-3 1 0,-3-2-1 0,-5-2 0 16,1-2 0-16,-6 0 0 31,0-4 0-31,-3 0 1 0,-1-1-1 0,-3-2-1 15,1-1 1-15,-4 2 0 32,2-2 2-32,-2 0-2 0,0 0 0 0,2 0 0 15,0 0 6-15,1 3-4 31,-1-1-2-31,0-1-8 0,0-1 8 0,1 0-1 0,-1 3 1 16,3-2-1-16,1 3 0 31,7 4 1-31,3 0-3 0,5 2 3 0,-4 0 0 16,1-1 1-16,-5-4-1 31,-4 0 0-31,-2-4 0 16,-3 2 0-16,-4-3 11 0,0 0-4 0,0 0 5 15,0 0-12-15,-18-4-3 16,-51-17-183-16,5 3-298 15,-13 0-1245-15</inkml:trace>
  <inkml:trace contextRef="#ctx0" brushRef="#br0" timeOffset="23162.32">14594 4889 922 0,'0'0'308'0,"0"0"-202"0,0 0-64 15,0 0 8-15,0 0 70 16,0 0 19-16,-2 0-42 16,2 0-33-16,0 0-35 31,25 0-21-31,42 0 0 0,57 0 16 0,57 0 10 15,19 0 1 1,-1 3 26-16,-24 2 5 0,-28-5-16 16,0 0-23-1,-6-12 38-15,-25-5-19 0,-23 3-28 16,-23 5-2-16,-6 2-15 15,11 0-1 1,13 0 0-16,34-1-12 0,-26 3-174 16,-25 4-537-16</inkml:trace>
  <inkml:trace contextRef="#ctx0" brushRef="#br0" timeOffset="25022.43">19654 4891 967 0,'0'0'345'0,"0"0"-194"16,0 0-5-1,0 0-14-15,0 0-25 0,0 0-47 16,0 0-13-16,-35-68-16 15,53 65-19-15,22 3-2 16,20 0 42-16,20 0 51 16,29 8-33-16,30 6-21 15,21 0-1-15,-15-3-6 0,-32-7-29 31,-35-2-13-31,-29-1-46 0,15 6-159 0,-10-2-185 16,-11 1-396 15</inkml:trace>
  <inkml:trace contextRef="#ctx0" brushRef="#br0" timeOffset="27766.58">12843 7034 895 0,'0'0'311'0,"0"0"-233"0,0 0-57 15,0 0 8-15,152-44 1 16,-90 30 50-16,14-3 48 16,29-2-10-16,37 2-19 15,27 7-13 1,10 7 10-16,-10 3-40 0,-16 0-6 15,-12 10-13-15,2 8-16 16,-5 4-14-16,-3 4-7 31,0 4-6-15,-11-2-177-16,-30-6-356 0,-25-8-433 0</inkml:trace>
  <inkml:trace contextRef="#ctx0" brushRef="#br0" timeOffset="30443.74">4885 8099 700 0,'0'0'120'0,"0"0"-20"0,0 0-32 15,0 0-25-15,0 0 48 16,0 0 31-16,0 0-29 15,-43-13-25-15,41 12-28 16,2 1-13 0,0 0-9-16,0 0-2 0,0 0-4 0,0 0-10 31,9 0 5-31,4 12-6 0,3 9-1 0,-1 8-76 15,-2 3-36 1,1 2-9-16,-5-5 19 0,-3-8 23 16,0-9-31-16,-4-4 18 31,0-3 12-31,-2-5 30 0,2 0 18 0,0 0 13 15,0 0 18 17,1 0 1-32,1 0 33 0,0 0 35 0,6 0 21 0,3 0 25 0,5 0-17 15,6 0-7 16,9 0 4-31,8 0 2 0,7 0-18 0,12-3-10 0,15 3 3 16,12 0-5 0,26 4-30-16,35 17 5 0,44 2-19 15,31 1 4-15,5 1-26 31,-54-8-204-31,-59-9-564 0</inkml:trace>
  <inkml:trace contextRef="#ctx0" brushRef="#br0" timeOffset="36220.07">18725 10443 1217 0,'0'0'406'0,"0"0"-241"0,0 0-27 0,-122-2 7 16,90 2-33-16,8 12-34 15,4 9-32-15,4 4-27 16,5 5-13-16,7 6 4 31,4 0-1-31,0 0-8 0,0-4-1 0,7-1 1 16,8-9-1-1,3-4 0-15,0-7-11 0,1-5 10 16,1-3-14-16,1-3-12 15,-1 0-8-15,0-16 2 16,-3-12 5-16,2-14 13 0,-9-8-4 31,-2-9-6-31,-8-5-6 0,0-2 3 0,-2 2-3 47,-12 6 12-47,3 6 11 0,1 9 8 0,2 12 0 0,3 8 1 0,1 12 16 16,-1 2 30-16,4 8 10 31,-2 1 7-31,3 0-26 0,0 0-22 0,0 0-16 15,0 7-5-15,7 14-18 32,10 8 5-32,6 14 18 0,4 5 5 0,2 6 4 15,0 0-1-15,0-2-1 31,-2-4 0-31,2-5 1 0,0-7-8 0,-1-8 0 0,3-8-39 16,0-9-93 15,7-11-148-31,-6-1-330 0,-13-17-410 0</inkml:trace>
  <inkml:trace contextRef="#ctx0" brushRef="#br0" timeOffset="36469.08">19006 10303 1081 0,'0'0'313'16,"0"0"-225"-1,0 0 1-15,0 0 45 0,2 109-64 0,7-80-38 16,2-1-19-16,-2-8-13 31,-3-3 0-31,-2-11-109 0,-2-6-214 0,-2 0-327 0</inkml:trace>
  <inkml:trace contextRef="#ctx0" brushRef="#br0" timeOffset="36617.09">18906 10140 801 0,'0'0'157'0,"0"0"-125"0,0 0-3 16,0 0-4-16,0 0-25 0,0 0-155 16,0 0-344-16</inkml:trace>
  <inkml:trace contextRef="#ctx0" brushRef="#br0" timeOffset="36882.1">19001 9783 747 0,'0'0'388'16,"0"0"-257"-16,0 0-42 15,0 0 0 1,0 0-8-16,0 0 69 0,54 155-45 16,-33-87-18-16,-2 10-16 0,3 6 16 31,1 5 1-31,-1 1-17 0,-2-5-11 0,-2-5-13 15,-5-13-10-15,-4-6-10 32,-5-9-6-32,-2-8-6 0,-2-6-9 0,0-6-6 15,0-8-80 16,-17-10-115-31,-3-9-204 0,0-5-438 0</inkml:trace>
  <inkml:trace contextRef="#ctx0" brushRef="#br0" timeOffset="37055.11">19008 10600 725 0,'0'0'302'15,"0"0"-192"1,0 0 48-16,0 0-47 0,0 0-40 0,136-138-36 16,-104 91-35-1,7-34-122 1,-5 14-247-16,-7 3-154 0</inkml:trace>
  <inkml:trace contextRef="#ctx0" brushRef="#br0" timeOffset="37319.13">19255 9796 350 0,'0'0'992'0,"0"0"-776"0,0 0-120 15,0 0-1-15,0 0-31 32,-6 104 32-32,22-50-22 0,3 6-11 0,6 6 9 15,2 4-20-15,4 5-21 16,-2 3-3-1,2 1 1-15,-4 2-6 0,-2-2-7 0,-4-9-3 32,0-8-12-32,-6-10 1 0,-3-12-1 0,-6-12 9 15,-2-10-9 1,-4-6 13-1,0-4-5-15,0-1 8 0,-4-3 18 0,-14-3-12 16,-8-1-4-16,-11 0-19 31,-29-24-99-31,6-6-167 0,5-7-707 0</inkml:trace>
  <inkml:trace contextRef="#ctx0" brushRef="#br0" timeOffset="37532.14">19176 10181 897 0,'0'0'208'16,"0"0"-121"-16,0 0-27 31,0 0-29-31,0 0-19 0,120-75-12 0,-89 65-67 15,-7 4-154-15,-4 4-318 32</inkml:trace>
  <inkml:trace contextRef="#ctx0" brushRef="#br0" timeOffset="37819.16">19498 10146 430 0,'0'0'197'0,"0"0"-55"0,0 0-1 0,0 0-5 16,0 0-13-16,0 0-22 16,0 0-48-16,103-59-24 15,-101 44-3 1,-2 0 16-16,0 2 16 0,-2-1-7 15,-14 2-15 17,-2 1 14-32,-1 8 6 0,2 3 26 0,2 2-9 0,-1 20-29 15,5 14-22 16,3 6-21-31,6 6 7 0,2 1 6 0,0-3-6 0,10-7-7 16,11-3 4 0,0-9-5-1,6-7-16-15,0-9-126 0,2-11-123 0,-4 0-260 0,-9 0-160 31</inkml:trace>
  <inkml:trace contextRef="#ctx0" brushRef="#br0" timeOffset="38234.18">19681 10128 91 0,'0'0'894'0,"0"0"-650"16,0 0-139-16,0 0 14 31,0 0-18-31,0 0-47 0,0 0-12 0,12 90 1 0,-8-70 3 16,0-4 13-1,-2-8-21 1,-2-3-13-16,3-5-11 0,-3 0 5 15,0 0 14-15,0 0 9 32,0-5-17-32,4-13-23 0,0-8-2 0,3-8-22 0,0-1-46 15,0-6-24-15,-1 1 13 31,1 2 3-31,0 4 51 0,-3 6-5 0,0 9 12 16,-1 4 18 15,-3 7 0-31,2 4 0 16,-2 4 35-16,0 0 32 0,0 0 2 0,0 0 0 0,0 0 2 15,0 0-16-15,0 0-19 16,0 8-12-16,2 8-15 16,2 6-9-16,3 0 1 31,3 2 0-31,0-4-1 0,1 0 0 0,1-4 0 0,1-2-1 15,1-4 1 17,1-3-121-32,-3 0-152 0,-6-5-445 0</inkml:trace>
  <inkml:trace contextRef="#ctx0" brushRef="#br0" timeOffset="38895.22">19891 9930 603 0,'0'0'239'16,"0"0"-107"-16,0 0 96 15,0 0-26-15,0 0-79 31,0 0-70-31,0 0-29 0,-3 0-23 0,3 0 1 16,0 0-2-16,0 8 0 31,0 5 2-31,0 2-2 0,0 3 0 0,5-3 0 0,1-4-1 16,1-3-6-1,0-2 0-15,0-4 6 0,-1-2-13 16,0 0-58-16,4-2-32 31,-1-15 46-31,-1 0-120 0,6-3-80 0,-1 1 99 16,1 4 80-16,1 3 49 31,-2 1 20-31,1 5 10 0,-5 5 19 0,-3-1 23 16,0-1-12-16,-6 3 101 15,0 0 99-15,0 0 0 16,-4 0-96-16,-11 0-79 0,-1 0 0 31,-1 12-11-31,-1 5-16 0,5 4-20 0,2 6 0 16,4 1 0-1,4 0-2-15,3-5 9 0,0 2-4 16,5-7-10-16,11-4 0 15,1-4 5 1,1-6-6-16,0-1-60 0,2-3-84 16,2-11-107-16,-5-9-74 31,-5-2-33-31</inkml:trace>
  <inkml:trace contextRef="#ctx0" brushRef="#br0" timeOffset="39179.24">20167 9970 584 0,'0'0'194'15,"0"0"-116"-15,0 0 37 31,0 0 20-31,0 0-34 0,0 0-52 0,0 0-47 0,33 48-2 16,-26-48-109 0,0-8-15-16,4-9 1 0,0-8-78 15,0-1-6-15,0 3 100 31,0 5 107-31,1 7 24 0,-1 4 40 0,-1 7 22 16,2 0-8 0,-1 0-20-16,5 0-16 0,-1 0-28 15,3-1-6-15,0-13-8 16,0-18-58-16,-3 2-84 15,-3 2-176-15</inkml:trace>
  <inkml:trace contextRef="#ctx0" brushRef="#br0" timeOffset="39312.24">20441 9731 325 0,'0'0'318'0,"0"0"-103"0,0 0-30 16,-12 126-42-16,12-87 21 15,0-5-77-15,6-8-31 16,6-10-34-16,5-6-22 31,0-6-16-31,-1-4-93 0,3-8-49 0,-3-14-148 16,-3 2-194-16</inkml:trace>
  <inkml:trace contextRef="#ctx0" brushRef="#br0" timeOffset="39614.26">20632 9846 396 0,'0'0'205'15,"0"0"-30"1,0 0-29-16,0 0-13 0,0 0-16 15,0 0-14-15,0 0-38 32,19-67-39-32,-19 51-13 0,0 0-3 0,-8 2-10 0,-5 2-1 15,-3 3 0 16,1 0-6-31,-1 9 7 0,3 0 13 0,4 6-2 0,3 20-11 16,1 8 0 0,5 10 0-16,0 5 26 0,0 2 28 15,7-2 14 16,12-5-5-31,6-7-22 0,2-8-25 0,2-8-2 0,0-8-6 0,-2-7-8 47,0-6 0-47,-1 0-35 0,5-34-112 0,-6-4-72 0,-5-2-576 0</inkml:trace>
  <inkml:trace contextRef="#ctx0" brushRef="#br0" timeOffset="42596.43">22791 4918 532 0,'0'0'328'0,"0"0"-197"16,0 0 11-16,0 0 53 15,0 0-44-15,0 0-45 16,0 0 21-1,0 0 6-15,0 0-14 0,0 5-43 16,0 11-40 0,0 6-18-16,5 9-8 0,4 11-2 15,2 5-1-15,2 7-1 16,3 9 9-16,1 5 2 15,2 6 7-15,-1 6 10 32,1 22 1-32,4 18-11 0,-3-7-5 0,-5-13-1 0,-1-14-16 15,-3-16 17-15,4 11-4 31,3 7-6-31,0-2 2 0,0 1 9 0,2-4-14 16,0 2 5-16,-2 1 3 16,0 2 7-1,-3 1-21-15,-1-6 16 0,-1 3 23 16,0-11-12-16,-1-3-17 15,-2-5 7 1,2-5-10-16,-1-5 9 0,0-2-8 16,-2-3-7-16,0 0 15 0,2 0-15 31,-5 3 1-31,4-1 8 0,-4 0-9 0,-1-3 0 15,-1 2 8 17,0-3-8-32,-2-4-1 0,-2 1 0 0,0-4 1 15,0 0 0-15,0-5 10 0,0-2-7 31,-4-6 4-31,-2-3-8 0,-3-6 0 16,0-3 1-16,0-5 10 0,-4 2-5 31,-3-3 9-31,-4 1 14 0,-4-3 1 0,-7 7-13 16,-3 0-7-16,-4 1-1 31,0 1-8-31,-2 6 0 0,2 3 0 0,-6 0 0 0,6 4 7 16,-6 2-7 15,-7 0-1-31,-2 2 5 0,-7 0-4 0,-4 2 0 0,-3 0 5 15,0 3-5 17,7 0-1-32,0 2-1 0,6 3-6 0,1 2 6 0,2-2 1 15,-1 2-1 1,2-4 1-16,0 1 0 15,3-5 2-15,-1-4 7 0,-6-2 0 0,-2-3 0 32,-2 1-9-32,-2 3 2 0,3-1-1 0,3 2-1 15,9 1 0 16,5 1-1-31,7-5 1 0,6 2-6 0,4-8 5 0,6 0-11 16,1-5 5 15,3-4 7-31,2-2-2 0,-1-1 3 0,-1 2-1 0,-3 3 0 16,-1 4 0-16,-3 0-2 31,-1 2-10-31,6-6 5 0,3-4-1 0,6-6 8 16,2-6 1-16,4-4-1 31,0 0 0-31,0 0-35 0,0-50-71 0,0-3-198 0,2-12-417 31</inkml:trace>
  <inkml:trace contextRef="#ctx0" brushRef="#br0" timeOffset="43581.49">22774 5003 751 0,'0'0'214'0,"0"0"-81"15,0 0 74-15,0 0 21 16,0 0-74-16,0 0-73 16,0 0 6-1,-14 112-10-15,5-64 6 0,-3-2 17 16,2-2-35-16,1-9-17 15,1-9-14-15,2-11-9 0,2-8-5 16,4-5-11 0,0-2-2-16,-2 0-7 0,2-16-17 15,-2-18 17-15,2-12-19 31,0-12 3-31,0-9-33 0,0 3 15 0,0 3 18 16,0 14 16-16,6 11 0 47,0 12 0-47,0 12 0 0,-2 6-19 0,1 6 7 0,5 0-8 0,6 4 20 15,5 11 14 1,5 12-2-16,3 7-1 0,12 34-11 16,-10-5-69-16,-8-5-575 0</inkml:trace>
  <inkml:trace contextRef="#ctx0" brushRef="#br0" timeOffset="45469.6">18301 10282 339 0,'0'0'297'0,"0"0"-65"0,0 0 10 0,0 0 14 31,0 0 0-31,0 0-88 0,0 0-56 0,-29-13 15 16,17 5-22 0,-1-4-24-16,-6-3 0 0,-1-2-21 15,-2-7-25 1,-7-7-8-16,-2-5-2 0,-5-8-4 15,-4-8-3-15,0-8-7 16,-2-10-10-16,-3-23 8 16,3-25-8-16,7-22 0 46,10 8-1-46,13 22-9 0,12 35 9 0,0 19-9 0,0-7 4 0,8-3 5 0,4 0 0 32,5 9 0-32,-2 4-8 15,3 8-10-15,1 4-2 0,2 0 11 0,-1 5 1 31,2 3 7-15,-2 1-7-16,-2 3 8 0,-3 6 0 0,-4 0 0 0,-1 2 0 47,-2 0 0-47,3-1 0 0,5-2 0 0,4-6 0 0,7-7 0 0,11-7-6 15,8-7-2 17,8-7 7-32,11-9 1 0,4-2 0 0,7-8 11 0,0-2-11 15,8-3 1 1,-3-1 6-16,-2 0 1 0,-2 1-3 0,-9 5-4 15,-3 9-1 17,-5 8 0-32,-6 9 0 0,-8 11 6 0,-4 9-6 0,-3 6 0 15,-10 8-1 16,-2 5 1-31,-8 2-6 0,1 1 6 0,-4 2-1 0,0 1-7 16,-3 2 7-16,-2 0 0 31,-5 2 1-31,-1 0 0 0,-5 2 0 0,2 0 7 16,-2 0-1-16,0 0 2 15,0 0-7-15,2 0-1 0,3 0-6 16,4-2-11 0,2-2 17-16,2 1 0 31,3-1 0-31,-3 1-1 0,-1-2 1 0,-4 1 0 0,1 1-1 31,-2-1 1-31,2 1 1 0,0 2-1 16,4-1 0-16,5-1 0 0,9 2 0 31,4-2 0-31,5 2 0 0,3-3 0 0,4 0 0 15,-5-2 0-15,-3 0 0 32,-6 1 0-32,-4 1 0 0,-8 1 0 15,-3 0 0-15,-6 3 1 0,-1-1 0 31,-1 1 0-31,-2 0-1 0,-4 0 1 0,2 0-1 0,-2 0 1 47,0 0 0-47,0 0 9 0,0 0-10 0,0 0-7 0,-22 0-107 0,-3 5-263 47,-4 3-745-47</inkml:trace>
  <inkml:trace contextRef="#ctx0" brushRef="#br0" timeOffset="45891.62">19494 6986 977 0,'0'0'351'0,"0"0"-187"31,0 0 20-31,0 0 17 0,0 0-92 0,0 0-102 15,0 0-7 1,14 11-6-16,9-5-3 0,11 1 9 16,7 1 9-16,1-2 16 15,3 2-4 1,-1-2 6-16,-2 3-18 0,-6-3 2 0,-7-3-3 15,-5 1-2 17,-8-3 4-32,-5 2-9 0,-7-3 8 0,-4 2 12 0,0-2 36 15,0 0 16-15,0 0-1 16,0 2 10-16,0 4 16 15,-3 8-22-15,-11 11-29 16,-13 15-47 15,-8 18-3-31,-40 69-156 0,11-8-219 0,-1-7-1105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59:36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11999 12280 477 0,'0'0'357'15,"0"0"-130"1,0 0-15-16,0 0 71 0,0 0-19 31,0 0-56-31,0 0-48 0,-10 9-47 0,0 4-1 16,-3 7 3-1,-6 8-41-15,-3 11-11 0,-5 12-23 16,-6 17-10-16,-3 13-5 15,-6 9-10 1,-3 6 1-16,3-2-7 0,4-5-1 16,3-8 4 15,4-10-2-31,2-4 7 0,0-10-7 0,2-4 2 0,0-7-1 15,4-7 2-15,2-8-4 32,3-7-2-32,5-10-5 0,3-4 4 0,6-6-6 0,-1-1-3 15,5-3-33 16,0 0-82-31,0-7-156 0,0-9-397 0</inkml:trace>
  <inkml:trace contextRef="#ctx0" brushRef="#br0" timeOffset="1105.06">12261 12394 963 0,'0'0'372'16,"0"0"-183"-1,0 0-16-15,0 0 26 0,0 0-40 16,0 0-75-16,0 0-35 16,-10 4-28-16,10 10-11 15,0 2 0-15,0 4 1 16,0 0 5-16,0-2 2 15,0-1 2-15,-3-4 11 16,1-2 6-16,-2-1-4 16,2-4-3-16,-1-2 7 0,3-3-1 31,0-1-11-31,0 0-7 0,0 0-6 0,0 0 1 15,0 0-7 1,0 0-6-16,0 0 8 0,0 0-7 16,0 0-1-16,0 0 0 15,0 0 2-15,0 0-1 16,0 0 0-16,0 0 0 15,0 0 0-15,0 3-1 16,0 8-2-16,0 16-25 16,7 21 16-1,10 34 11-15,8 35 1 0,2 27-1 16,-2-10-18-1,-8-30-9-15,-5-35 27 0,-6-25 0 16,3 2-6-16,-1 6 6 16,2 2 8-1,-1-8-7-15,-5-6-1 0,-2-7 1 0,-2-9 14 16,0-6-14-16,0-7 0 31,0 0 15-31,-6-5-8 0,-9-1-7 0,-10 0-1 16,-6-5-13-16,-10 0-112 46,-28-35-126-46,9-3-411 0,6-2-507 0</inkml:trace>
  <inkml:trace contextRef="#ctx0" brushRef="#br0" timeOffset="1319.07">11976 13040 1137 0,'0'0'296'0,"0"0"-219"16,0 0-34-1,0 0 61-15,0 0 58 0,0 0-74 16,0 0-36-16,121-34-33 31,-81 22-2-31,3 2-17 0,21 0-24 0,-11 4-226 16,-6 2-511-16</inkml:trace>
  <inkml:trace contextRef="#ctx0" brushRef="#br0" timeOffset="1798.1">12547 12872 715 0,'0'0'257'15,"0"0"-54"1,0 0 3-16,0 0-38 0,0 0 2 16,0 0-47-16,0 0-29 15,-91 0-7-15,81 0 11 31,6 7-59-31,2 11-28 0,2 7-11 0,0 5 0 16,4 2 0-16,10-2 1 31,1-8 1-31,1-6-2 0,-3-6-6 0,1-6-10 0,-1-4-1 16,-2 0-12 15,1 0-8-31,-2-14-17 0,-3-5 10 0,-1-8-12 0,-6-3-33 16,0-2 12 15,0 0 10-31,0 3 8 0,0 7 42 0,0 7 8 0,-2 6 9 15,0 8 48-15,2 1 39 32,0 0-20-32,0 7-46 0,0 11 4 0,10 4-11 0,3-2 7 15,3-1-21 16,1-5-20-31,3-3-88 0,-5-2-126 0,-1-7-348 0</inkml:trace>
  <inkml:trace contextRef="#ctx0" brushRef="#br0" timeOffset="2207.12">12547 12872 776 0,'129'-35'253'0,"-120"51"-160"0,4 10 72 16,5 7-17 0,0 2-49-16,-1 0-38 0,2-7-37 15,-2-4-13-15,1-11-11 31,-5-2 0-31,1-9-1 0,-5-2-9 0,-1 0-45 0,0-8-22 16,-4-10-6 0,-2-6-19-16,-2-2-31 0,0-2 7 15,0 4 70-15,0 4 43 31,0 5 13-31,0 8 43 0,0 3 41 0,0 4 24 16,3 0-5 0,1 1-7-16,2 14 21 0,2 1-38 15,3 2-40-15,-1-2-18 16,4-2-21-1,-3-4-83-15,4-10-96 0,-1 0-76 0,-5 0-150 0</inkml:trace>
  <inkml:trace contextRef="#ctx0" brushRef="#br0" timeOffset="2400.13">12868 12607 626 0,'0'0'283'0,"0"0"-166"16,0 0 38-16,0 0-6 31,0 0 3-31,0 0 4 0,0 0-54 0,56 128-20 16,-39-85-24-16,1-6-34 15,-1-2-24-15,2-6-22 0,-1 0-203 16,-5-9-176-16,-5-4-656 31</inkml:trace>
  <inkml:trace contextRef="#ctx0" brushRef="#br0" timeOffset="2587.14">13121 12829 770 0,'0'0'268'0,"0"0"-69"0,0 0-15 15,0 0-46-15,139-68-41 16,-101 52-27-1,-3 4-45-15,-1 1-2 0,-5 3-23 16,-5 2-14 0,-6 1-139-1,-13-1-117-15,-5 4-236 0,0-2-142 0</inkml:trace>
  <inkml:trace contextRef="#ctx0" brushRef="#br0" timeOffset="2911.16">13173 12643 622 0,'0'0'270'15,"0"0"-121"1,0 0 38-16,0 0-9 0,0 0-21 16,0 0-56-1,0 0-17-15,4 32 5 0,11-2-1 16,4 4-19-16,1 5-27 15,-1-3-6 1,2 0 5-16,-1-7-13 0,-2-2-5 0,0-7-8 16,-3-5 1-1,-1-3-8 1,-3-3-8-16,-3-5 6 0,4-2-6 0,-3-2 0 31,-1 0 9-31,2 0-9 0,1-12-13 0,2-10-43 16,3-16-82-1,-6 3-171-15,2 3-352 16</inkml:trace>
  <inkml:trace contextRef="#ctx0" brushRef="#br0" timeOffset="3325.19">13570 12671 656 0,'0'0'359'15,"0"0"-140"1,0 0-24-16,0 0-22 0,0 0-37 16,0 0-66-16,-56 118-19 31,56-93-23-31,7-7-18 0,15-7-10 0,3-4 0 0,1-7 0 15,0 0 1 1,1 0 0-16,0-4-1 0,-2-3 1 16,-3 1 0-16,-2 5-1 31,-6 1 0-31,-1 0-1 0,-5 0 1 0,-2 15 14 15,-6 11 53 1,0 10-16 0,-6 8-32-16,-11 6-19 0,-10 3-71 0,-15 9-93 15,6-16-165 16,0-12-288-31</inkml:trace>
  <inkml:trace contextRef="#ctx0" brushRef="#br0" timeOffset="3922.22">14262 12286 841 0,'0'0'408'0,"0"0"-224"0,0 0 14 15,-27 104-70-15,14 4-10 0,-5 49-39 31,-2 21-15-31,-4 5 15 0,-1-22-1 0,5-45-25 16,3-28-9 0,3-28 11-16,3-12-8 0,0 0-7 15,-3 1-16-15,3-9-2 31,5-14-7-31,2-14-14 0,0-12-1 0,4 0-47 16,0-50-113-16,0-5-165 16,4-5-606-1</inkml:trace>
  <inkml:trace contextRef="#ctx0" brushRef="#br0" timeOffset="4477.25">14681 12414 998 0,'0'0'510'0,"0"0"-322"0,0 0 8 15,0 0-83 1,-26 114-19-16,26-43-5 0,0 11-19 0,18 10-24 16,3 3 6 15,4-1-2-31,2-4 9 0,-4-8-2 0,-4-8 2 0,-5-13-8 31,-3-14-20-31,-5-11-16 0,-4-11-7 0,-2-9-8 16,0-6-17-1,-17-10-144 1,-6 0-126-16,-3-10-423 0</inkml:trace>
  <inkml:trace contextRef="#ctx0" brushRef="#br0" timeOffset="4977.28">14387 12923 1298 0,'0'0'294'0,"0"0"-230"16,0 0 45-16,0 0-20 0,116-47-11 31,-69 32-43-31,6 0-16 0,3-6-7 0,2-5 3 15,-2 0-15 1,-6-4-26-16,-4 2-27 0,-11 2-21 16,-6 3-23-16,-13 4-22 31,-7 5 36-31,-9 3 39 0,0 8 40 0,-9 3 4 0,-12 0 49 15,3 22 41 1,1 8 14-16,5 13-13 0,6 4-34 16,6 6 15 15,0-6-31-31,0-8 8 0,11-9-25 0,5-13-23 0,2-6 0 15,-3-11-1 17,3 0-19-32,-5-5-66 0,-2-18-31 0,-1-7-50 0,-6-2-3 15,-2-3-31 1,0 8-22-16,1 4 128 0,1 13 77 15,3 10 17-15,8 0 172 16,4 18 11 15,-2 9-53-31,3 1 1 0,0-1-46 0,-2-6-49 0,0-9-36 0,-1-12-118 47,-3 0-143-47,-5-9-123 0</inkml:trace>
  <inkml:trace contextRef="#ctx0" brushRef="#br0" timeOffset="5110.29">15167 12741 1172 0,'0'0'235'15,"0"0"-145"1,0 0 68-16,0 0-51 0,0 0-75 16,0 0-32-1,0 0-101-15,63 100-213 0,-55-109-468 0</inkml:trace>
  <inkml:trace contextRef="#ctx0" brushRef="#br0" timeOffset="6084.34">15224 12396 803 0,'0'0'544'0,"0"0"-454"0,0 0 0 0,46 115 89 0,-22-51-7 31,3 6-60-31,-3 1-42 0,-2-6-36 0,1-10-21 15,-4-18-12-15,0-10-2 47,-3-13-35-47,-3-9-46 0,-3-5-12 0,0 0-36 0,-1-3 16 0,-5-11 31 16,2 3 59-1,-3 2 24-15,2 5 10 0,-3 4-1 16,0 0-2-16,5 0 16 31,1 5 92-31,4 9-5 0,1 3-36 0,2-1-49 0,1-5 4 16,-3-5-28 15,1-6-2-31,-1 0-21 0,-1-3-44 0,-4-19-30 0,1-6-14 16,1-5-26-1,-4 5 46 1,1 4 50-16,-1 8 24 0,1 8-21 31,-2 8 37-31,-1 0 93 0,3 0 82 16,-3 11-19-16,0-4-30 0,3 1-61 0,-2-4-45 15,1-4-20 1,3 0-8-16,0 0-33 0,0-13-13 0,2-8-18 15,0-1 30 17,-1 2 29-32,0 2 12 0,-1 5-1 0,3 4-4 0,-6 5-2 15,3 4 7-15,-1 0 1 31,0 0 6-31,-2 0-4 0,1-2 4 0,-1-6 5 16,-1-6-11 0,0-4-26-16,-1-2-48 15,1 2 6-15,1 6 30 0,0 8 15 0,6 4 8 31,-1 6 15-31,2 16 60 0,1 4 2 16,-1 2 2-16,1-4-23 16,-3-4-9-1,2-8-21-15,-2-4-9 0,2-8-2 16,1 0 0-16,1 0 0 0,3 0 2 47,-2-6-2-47,0-4 0 0,-1 0-32 0,-3-1 3 0,-2-4 5 0,-1-3-9 15,-4 1-43 16,-5-4 41-31,0 3 28 0,0 0 7 0,-2 4 29 0,-10 4 10 0,-2 5 11 16,1 5 50 0,5 0 23-16,-1 11-36 0,0 11-48 15,6 6 12 1,1-2 4-1,2 2-7-15,0-6-33 0,2-4-2 0,12-6-11 16,4-2-1-16,2-3-1 31,3-4 1-15,1 2-2-16,2-3-12 0,3 1-61 0,0 1-47 0,10-2-99 15,-11-2-149 17,-6 0-392-32</inkml:trace>
  <inkml:trace contextRef="#ctx0" brushRef="#br0" timeOffset="6349.36">16379 12619 1023 0,'0'0'260'0,"0"0"-65"0,0 0 70 0,0 0-30 16,0 0-100-1,0 0-77-15,0 0-27 0,-20-18-31 16,20 20-9-16,0 10-31 31,14 1 34-31,3 4-1 0,5-3 1 0,-1-2-13 16,0-2-9-16,-2-2 17 31,-3-2-5-31,-3 0 7 0,-3 2-1 0,-5 4-2 16,-5 2-41-1,0 9-98-15,-5-6-145 0,-12 1-332 0</inkml:trace>
  <inkml:trace contextRef="#ctx0" brushRef="#br0" timeOffset="7144.4">16959 12781 10 0,'0'0'1022'16,"0"0"-888"-1,0 0-111-15,0 0-23 0,0 0-198 0,0 0-324 16</inkml:trace>
  <inkml:trace contextRef="#ctx0" brushRef="#br0" timeOffset="7320.41">17225 12752 1088 0,'0'0'227'0,"0"0"-147"0,0 0 24 0,0 0-104 0,0 0-27 16,0 0-169-16,0 0-313 15</inkml:trace>
  <inkml:trace contextRef="#ctx0" brushRef="#br0" timeOffset="7447.42">17526 12725 530 0,'0'0'241'0,"0"0"-91"16,0 0 41-16,0 0 3 16,0 0-44-16,0 0-92 31,0 0-58-31,45 66-121 0,-38-60-481 0</inkml:trace>
  <inkml:trace contextRef="#ctx0" brushRef="#br0" timeOffset="7607.43">17774 12752 734 0,'0'0'384'0,"0"0"-265"15,0 0 33 1,0 0 44-16,0 0-110 0,0 0-86 16,0 0-104-16,0 37-607 0</inkml:trace>
  <inkml:trace contextRef="#ctx0" brushRef="#br0" timeOffset="16834.96">11424 7197 1500 0,'0'0'491'0,"0"0"-469"31,0 0-5-31,0 0 0 0,114 25 61 0,-56 2-9 16,11 7-40-1,-1 7-12-15,1 0 3 0,-4 3-20 16,9 0-121-1,-18-12-197-15,-14-11-489 0</inkml:trace>
  <inkml:trace contextRef="#ctx0" brushRef="#br0" timeOffset="16990.97">11914 7141 1267 0,'0'0'542'0,"0"0"-365"16,0 0-19-1,-49 116-72-15,25-6-34 0,-3 40-18 16,4 19-34-16,5-2-39 31,12-48-210-31,1-32-724 0</inkml:trace>
  <inkml:trace contextRef="#ctx0" brushRef="#br0" timeOffset="17911.02">19519 10153 1493 0,'0'0'574'0,"0"0"-462"16,0 0-87-16,0 0 10 16,0 0 42-1,0 0-21-15,0 0 10 0,97 28 30 16,-41-9-48-16,4 3-29 15,1-1-13-15,-3-2 2 16,-3 0-8-16,-6-7-29 16,-7-6-73-1,-10-6-70-15,-17-24-73 0,-8-13-77 16,-7-5-304-1</inkml:trace>
  <inkml:trace contextRef="#ctx0" brushRef="#br0" timeOffset="18073.03">19872 9843 1345 0,'0'0'362'0,"0"0"-266"0,-15 123-48 16,1-11 48-16,-3 41-16 31,-6 17-70-31,-6-2-10 0,-8-7-153 0,8-52-163 16,-5-17-525-16</inkml:trace>
  <inkml:trace contextRef="#ctx0" brushRef="#br0" timeOffset="19089.09">19784 15515 641 0,'0'0'496'15,"0"0"-384"-15,0 0-73 16,0 0 141-16,0 0 42 16,0 0-51-16,0 0-46 15,117 72-23-15,-78-58-4 0,5 0 2 16,5 0-27-1,2 2-19-15,3 0-33 0,-3-2-2 16,0 2-10-16,-2-2 2 16,-4-3 1-16,-7 2-12 15,-7-7-12-15,-7-4-89 31,-8-2-80-31,-16-10-73 0,0-13-111 16,-18-2-286-16</inkml:trace>
  <inkml:trace contextRef="#ctx0" brushRef="#br0" timeOffset="19302.1">20111 15386 1204 0,'0'0'242'15,"0"0"-178"1,0 121-5-16,0-57 62 0,2 3-61 16,-2 6-35-16,0-1-25 31,0 24-82-31,-11-17-206 0,-10-13-554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00:05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12364 4761 215 0,'0'0'342'0,"0"0"-154"0,0 0 8 15,0 0-37-15,0 0 10 16,0 0-13-16,-82 0-24 0,74 0 5 15,2 0-34-15,4 0-24 32,-1 0-33-32,3 0-32 0,0 0-14 0,5 0-14 15,20 0 13 1,15 0-1-16,15 0 2 0,39-8 0 15,44-9 0 1,58-3 16-16,30 0 5 0,1 0 23 16,-27 8-11-16,-37 9-6 15,-21 3-26 16,-17 17 15-31,-7 31-16 0,-15 20-107 16,-32-9-274-16,-25-8-516 0</inkml:trace>
  <inkml:trace contextRef="#ctx0" brushRef="#br0" timeOffset="4052.23">18064 4882 1137 0,'0'0'297'0,"0"0"-217"0,0 0-17 0,0 0 101 16,0 0 3 0,0 0-88-16,-2 0-31 0,2 0-26 15,0 0-13-15,6-1-9 16,16-3-1-16,16 0 1 15,13-5 16-15,17 4-1 16,27-3 10 0,39 2 19-16,26 3-1 0,-11 3-12 15,-26 0-3 1,-36 0-3-16,-23 0-5 0,12 0-7 0,9 6 2 15,6 5-14-15,-6 4 8 32,6 20-9-32,-20-3-171 15,-23 0-475-15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00:38.1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1" timeString="2022-12-05T07:10:24.609"/>
    </inkml:context>
  </inkml:definitions>
  <inkml:trace contextRef="#ctx0" brushRef="#br0">2567 5936 773 0,'0'0'371'16,"0"0"-198"0,0 0 20-16,0 0 11 0,-36-5-11 0,34 5-21 15,-1 0-49 1,2 0-33-16,1 0-21 0,0 0-24 15,0 0-23 1,0 10-11-16,0 8-11 0,0 12 16 16,0 10-16-16,0 15-12 31,6 9 12-31,-1 12 21 0,0 9-14 0,-1 4 5 47,-2 20 6-47,3 18-18 0,1 18 0 0,3 6 1 0,0-15 5 0,0-30-4 15,0-27-1 1,-2-17-1-16,2-1 0 0,-1 10 6 15,1 12-5-15,5 25 4 0,-5-14-5 32,-1 3-10-32,2-6 2 0,-6-15 8 0,3 6 7 15,1-1-7-15,0-3 0 31,-4 3-1-31,0-1-5 0,-2 4 12 0,1 0-6 16,0 2 0-16,0 5-8 31,1 3 8-31,-1 14 3 0,2 18-2 0,-1 17 0 16,0 3 8-16,-1-11-8 31,-1-29-1-31,0-30 1 0,0-14 5 0,2-2-6 16,1 12-6 15,0 13 6-31,1 11 4 0,1-2-4 0,-1 2 0 0,2-2 0 0,-6 1 0 15,0 0 1 17,-2 0 1-32,0-1-1 0,0 0 0 0,0-1-1 0,0-4 1 15,0-5 6 16,0-4-6-31,0-7-1 0,1 2-7 0,5 0 7 0,0-1 1 16,3 2-1 0,-2-1-3-16,0 7 3 0,-1 2 0 15,-2 2-10-15,1 6 10 31,-3 2 7-31,0 3-1 0,-1 1-6 0,3 1 1 16,-1-1 0-16,1-2-1 31,0-1 0-31,0-2-12 0,-1 1 11 0,1 0 1 0,0 17 0 16,-1 16-1 15,-3 23-5-31,0 0-3 0,0-12 2 0,0-30 7 16,0-31-14-16,0-19 13 0,0-3-15 31,0 8 16-31,0 12-11 0,0 9-28 0,0-2 38 15,0 3 2-15,-3 2-1 32,-3 0 6-32,-1 1-6 0,-1 0 1 0,-1 0-1 15,4-3-13-15,-2-3 12 31,1-6 0-31,-3-7 2 0,0 1 1 0,-4-10-1 0,-6-2 6 47,0-6-6-47,-6-6 0 0,1-2 9 0,-3-6-9 0,2-1 0 0,6-6 8 16,-2 1-9-1,6 0 0-15,1-1-6 0,3-4 6 16,0 4 7-16,2-3-7 16,-4 0-2 15,-1 2 2-31,-3 4 4 0,-6 0-1 0,-4 5-5 0,-6 0 2 15,0-1-1 1,-5 0 0-16,3-5 0 0,-3-3-7 0,8-4 0 16,1-4 8-16,5 0 1 31,2-2-1-31,1 0 0 0,4 0 0 0,-1 3-1 15,3-2 0 17,-1 2-12-32,-5 2 11 0,2 6-8 0,-8-2 0 0,-2 1-5 15,-4 3 4 16,-1-2 4-31,-1 0 6 0,-2-3 1 0,4 0 0 16,2-5 1-16,0 2-1 0,-3-3 0 31,3-2 0-31,-2-1 0 0,-1-6-1 0,1-3 1 16,-2-2 5-1,-3-8-4-15,-3 0-1 0,-3 0 0 0,-5-8-10 16,0-9 9-16,-5-10 0 31,-2-7 0-31,1-8-10 16,0-12 4-16,-1-13 7 0,-7-25 7 0,-1-26-7 31,-4-26-2-31,6-9-5 0,13 5-1 16,12 7 6-16,6 9 2 0,3-7-1 15,2 1-6 1,0-8 7-16,2-9 0 0,3-5-3 15,1-14 3-15,3-8 0 16,5-7 0 0,5 3 0-16,1 0 0 0,0 8-9 0,4 6 9 15,-2 5 0-15,-1 5 1 31,-1 3 1-31,2-1-1 0,2-2 5 16,-2-1-5-16,4 1 6 0,0 0-6 31,0-1 0-31,6 4-1 0,4 5 0 0,1 6 0 16,5 4 2 15,-5 3-1-31,3 5 0 0,-3 2 5 0,0 3-6 0,-2 7-1 16,0 1 0 15,-1 6 0-31,-3 2 1 0,2-2 0 0,-2 3-1 0,-1-3 1 15,-1 1 0 17,3 2 0-32,-2 2 0 0,0-1 1 0,4-2-1 0,-4-4 0 0,2-5 0 46,1-2 0-46,-1 1 0 0,0 7 0 0,-5 18 0 0,2 18 1 0,-3 17-1 16,0 5 0 15,0-14 1-31,0-10 0 0,0-10-1 0,0-3 1 0,0 3 0 16,0 1-1 15,0 4 1-31,0-3-1 0,0 5 0 0,4-1 0 0,3 3 0 16,-5 5-1 15,0 4 1-31,-2 2 1 0,0 4 0 0,0 0-1 0,0-1 1 0,0 5 0 15,0 4 0 17,6 0 0-32,2 3-1 0,1 1 9 0,-1 0 2 0,4 2-4 15,-3-1-6 16,-1 0 13-31,-1 1-5 0,0 1-8 0,2 4 0 0,-1-5 5 16,4-3-4 0,3-3-2-16,1-4 0 15,4-3 1-15,0 0 0 0,5 2-1 31,-2 5 0-31,3 2 0 0,2 5 0 0,-4 0 0 16,4 4 1-16,-3 1-1 0,1 2 3 31,0 0 4-31,2 0-6 16,5 2 0-16,0-2 0 0,-2 4 0 0,3 1 0 31,0 6 0-31,-3 5-1 0,-2 3 1 0,-3 3-1 16,1 4 1-16,-5 1-1 31,1 6 0-31,-1-3 0 0,0 4 5 0,3 0-5 15,4 0 0-15,2 4 2 32,4 1-2-32,1 3 0 0,0 4 2 0,4 2-2 0,-2 0 2 31,-3 0-2-16,-1 0 9-15,-1 0-9 0,-4 0-1 0,-2 1 1 0,0 5 1 32,0 1-1-32,-1 2 0 0,-1-1 1 0,1 2 0 15,1 0-1-15,-2 0 0 31,-1 2 0-31,-1-2 1 0,-4 1 1 0,2-4-2 16,-6 0 0-16,-1 2 0 31,-4-3 0-31,2 0 0 0,-3 0 0 0,2 1 0 16,-3-2 0-16,2 0 1 31,-1 4-1-31,-2-1 0 0,4 2 2 0,-3 0-1 0,3 2 7 16,1 1-8-16,1-2 1 31,-2 2 0-31,3 0 0 0,-4 0 0 0,2 0-1 15,-1 2 1-15,-2 1 5 32,2-1 0-32,-2 4-5 0,0 1 0 0,2 0 0 15,-2 2 5-15,0 0-5 31,-1 0 7-31,2-1-8 0,-2-4 1 0,1 1-1 16,1 0 0-16,-4 2 0 31,3 1 0-31,-1-2 1 0,0 6 0 0,1-3 8 16,-3 1-9-16,3 1 0 31,-2 1 1-31,-1-6 0 0,3 2-1 0,-2-4 1 0,-3 0-1 16,2-1 1 15,0-2-1-31,-2-2 1 0,-2-2-1 0,3 0 1 0,-3 0-1 15,0 0 1 17,0-2-1-32,-2 0 1 0,3-4-1 0,-3 2 2 0,2-4-2 15,-2 2-1 1,0-4 1-16,0 2 6 0,0-2-6 15,0 0 1-15,0 3 4 16,0-3-4 0,0 0-1-16,0 1 1 0,0 4 0 0,0-3 0 15,0 3 0-15,0 1 5 31,0-4-4-31,0 2-1 0,0-2 0 0,0-2 0 16,0 2 0-16,0-2 5 47,0 0-4-47,0 0-2 0,0 0 1 0,0 0 6 0,0 0-7 0,0 0 0 15,0 0-1-15,0 0 1 16,0 0 0-16,0 0 0 16,0 0 1-16,0 0 5 15,0 0 5-15,0 0-2 16,0 0 35-16,0 0-3 15,0 0-9 1,0 0-12-16,0 0-19 0,0 0 6 0,0 0-7 16,0 0 0-16,0 0 0 15,0 0 0 1,0 0 1-16,0 0-1 0,0 0 0 15,0 0 0-15,0 0-8 16,0 0-2 0,0 0-85-16,0 0-74 0,0 0-177 15,-11 0-806-15</inkml:trace>
  <inkml:trace contextRef="#ctx0" brushRef="#br0" timeOffset="9815.56">3643 6705 58 0,'0'0'42'0,"0"0"-42"15,0 0-22-15</inkml:trace>
  <inkml:trace contextRef="#ctx0" brushRef="#br0" timeOffset="10554.6">3306 6761 519 0,'0'0'142'0,"0"0"-9"0,0 0 33 31,0 0 37-31,0 0-16 0,0 0-54 0,0 0-34 16,-19 0-39-16,19 0-15 31,0 0-4-31,0 0-16 0,0 0 8 0,0 0 5 15,0 0-12-15,0 0-11 16,2 0-14 0,19 0 6-1,14 0 11-15,14 0 14 0,20 0 25 0,31 2-7 16,32-2-7 15,23 0 7-31,-9 0-12 16,-30 0-7-16,-39 0-9 0,-23 0-7 0,6-2-6 0,0 1 7 46,3-2 0-46,-13 2-7 0,-11 1-2 0,-10-3-5 0,-8 3-1 0,-7-1 7 0,-5 1-8 16,-9 0-21-16,0 5-168 16,-6 11-518 15</inkml:trace>
  <inkml:trace contextRef="#ctx0" brushRef="#br0" timeOffset="11211.64">3244 7853 801 0,'0'0'327'0,"0"0"-138"0,0 0 12 16,0 0-21-16,0 0-25 31,0 0-77-31,0 0-77 0,21 1 12 0,28 1-13 15,35-2 46-15,34 0 18 32,34 0 12-32,5-12-8 0,-26-2-16 0,-33 4-11 0,-36 4 2 15,-6 2-25 1,4 2-3-1,5 0 1-15,-1 0-5 0,-11 2-4 0,-8 0-4 47,-12 0 7-47,-4 0-8 0,-4 2-2 0,-2 33-54 0,-4-4-182 0,-13 5-485 0</inkml:trace>
  <inkml:trace contextRef="#ctx0" brushRef="#br0" timeOffset="11755.67">3510 9138 606 0,'0'0'581'15,"0"0"-399"1,0 0-13-16,0 0 14 0,0 0-23 15,0 0-50 17,0 0-56-32,10-10-37 0,36 4-16 0,38-3 58 0,39 0 7 15,0 2-11-15,-10 3-2 16,-16 4-6-1,-20 0 11-15,3 0-21 0,2 0-13 32,-13 0-6-17,-11 0-8-15,-12 0 9 0,-7 0-11 0,-12 0 1 0,-5 4-8 0,-9 0 7 47,-4 1-8-47,-2 1-23 0,-7 14-141 0,0-1-79 0,-11 4-399 0</inkml:trace>
  <inkml:trace contextRef="#ctx0" brushRef="#br0" timeOffset="12314.7">3403 10124 468 0,'0'0'603'0,"0"0"-312"0,0 0-154 15,0 0-78-15,0 0-19 16,0 0-16-16,0 0 23 16,109-18 42-16,-16 5 4 31,36-4-9-31,-6 1-12 0,-11 5-21 0,-15 5-7 15,-19 3-10-15,12 1-2 32,6 1 4-32,-9 1-17 0,-12 0 2 0,-8 0-7 15,-11 0-5 1,-10 0-1-16,-5 0-7 0,-10 0 9 0,-2 1-2 15,-7 5-8-15,-6-4-86 32,-10 1-194-32,-6-3-372 0</inkml:trace>
  <inkml:trace contextRef="#ctx0" brushRef="#br0" timeOffset="13001.74">3316 11379 608 0,'0'0'334'0,"0"0"-139"0,0 0-24 16,0 0-7 0,0 0 1-16,0 0-33 0,0 0-53 15,-6 4-49-15,25-4-29 16,19 0-1-16,22 0 34 15,37 0 11-15,32-5-5 0,-8-8 2 32,-7 4 8-32,-17 0-6 0,-26 5-23 0,6 3 7 15,2-2-13 16,-15 3-8-31,-10 0 6 0,-12 0-4 0,-7 0-3 0,-10 0 0 16,-4 0-5 0,-9 0 5-16,-3 0-6 0,-4 0-52 15,-5 14-164-15,-11-2-347 16,-14 6-653-1</inkml:trace>
  <inkml:trace contextRef="#ctx0" brushRef="#br0" timeOffset="13561.77">3289 12539 728 0,'0'0'285'0,"0"0"-35"0,0 0-74 0,0 0-43 15,0 0-26 1,0 0-53-16,0 0-53 0,21-11 11 16,36 8 15-16,34-1 29 15,39 2 10-15,24-1-27 16,-8 3 7-16,-30 0 2 0,-37 0 8 31,-23 0-13-31,1 9-18 0,5-1-12 0,0 2 0 16,-10 0 9 15,-10-2-8-31,-11 0-14 0,-6-5 7 0,-7 2 0 0,-7-1 0 15,-5-2-7 1,-6 6-124-16,-6 2-152 0,-21 3-395 0</inkml:trace>
  <inkml:trace contextRef="#ctx0" brushRef="#br0" timeOffset="14202.81">3289 13508 643 0,'0'0'251'16,"0"0"-47"-16,0 0-52 31,0 0-23-31,0 0-13 0,0 0-14 0,0 0-21 15,-18-6-9 1,18 6-18-16,0 0-27 0,20 0-21 16,22 0-6-16,21 7 26 31,19 0 15-31,12 2-1 0,6-3-11 0,-4-2-13 0,-5-4 5 47,-12 0 3-47,-11 0-8 0,-10 0-16 0,-6 0-8 0,-8-2 8 0,-5-2 0 15,1 2 1 16,-3 0 8-31,-3 0-8 0,-1 0-1 0,-4 0 1 0,-2-1-1 16,0-2-42 0,-8 2-102-1,-9-2-360-15</inkml:trace>
  <inkml:trace contextRef="#ctx0" brushRef="#br0" timeOffset="14972.85">3414 14470 494 0,'0'0'403'0,"0"0"-79"0,0 0-116 0,0 0-24 16,0 0-36-1,0 0 19-15,0 0-60 0,-81 0-7 0,79 0-38 16,2 0-30-16,0 0-27 15,2 0-5 1,30 0-25-16,19-6 15 0,36 0 10 16,36-3 22-1,-3 3-11-15,-9 3-2 16,-12 3 4-16,-24 0 0 0,8 0-1 31,6 0 2-31,-11 0-13 0,-12 7-1 0,-10-1 2 16,-14 0-1-16,-8-1-1 31,-8-1 2-31,-5 0 7 0,-11-2-9 0,0 1-34 0,-10 13-120 15,-2 1-192 17,-19 3-536-32</inkml:trace>
  <inkml:trace contextRef="#ctx0" brushRef="#br0" timeOffset="15961.91">3167 16506 632 0,'0'0'239'15,"0"0"-62"-15,0 0-34 16,0 0-13-16,0 0 31 16,0 0-36-16,0 0-33 0,-34 13-42 15,34-13-33 1,0 0-7-1,0 0-10-15,0 0 0 0,0 2-1 0,4 2 1 16,17 0 15 0,10 4 9-16,15 3 14 0,19 2-16 15,33 5 0 1,45 7 5-16,33-2 21 0,9 1-5 15,-31-6-25-15,-43-7-17 32,-42-5 17-32,-8-5-5 0,3 2-4 0,1-1-8 15,-3-2 16-15,-14 0-4 31,-9 0-12-31,-12 0 17 0,-10 0-9 0,-3-2 1 16,-7-2 2-16,-5-1 1 31,0 4 4-31,-2 1 3 0,0-3 13 0,0-1-33 0,-25-11-12 16,-4 0-144-1,-8 8-674-15</inkml:trace>
  <inkml:trace contextRef="#ctx1" brushRef="#br0">23054 11483 0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2:2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18103 8691 7761 0,'0'0'1576'0,"64"52"-1383"15,-10 8-41-15,4 10 128 0,2 5-24 16,-2-5 112-16,-5-12 256 31,0-14-64-31,9-16-232 0,6-18 112 16,11-10 0-16,3-30-112 47,13-40-112-32,5-43-216-15,-12-38-944 16,-22 16-1048-16,-29 23-2561 0</inkml:trace>
  <inkml:trace contextRef="#ctx0" brushRef="#br0" timeOffset="345">18691 9942 7361 0,'0'0'4305'15,"0"0"-3985"-15,0 0-320 16,0 4-232-16,0-2 232 0,8-2 336 16,11 2 64-16,10-2-32 15,7 0-72-15,1 6-216 16,7 5-80-16,2 8 0 0,3 9-16 15,4 4-136-15,0 4-16 16,-1-6-24-16,1-7-88 0,1-16-8 47,-1-7 280-47,0-28 8 15,9-44 0 1,2-64-728-16,-14 14-1361 0,-16-2-2511 0</inkml:trace>
  <inkml:trace contextRef="#ctx0" brushRef="#br0" timeOffset="1385">2285 12631 6665 0,'0'0'2296'15,"0"0"-1583"-15,0 0-569 0,0 0-96 16,35 143-48-16,-16-98 0 15,-1-2-16-15,6-13-72 0,9-6 32 16,2-4 56-16,7-4 8 16,5-4 40-16,6-2 16 0,-1-4-64 15,3-6 8-15,8-8 0 16,16-54 64-1,31-74 32-15,30-99 104 16,17-70-120-16,3-44-88 16,-18-6-440-16,-47 104-1417 0,-30 47-5664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2:19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18280 6020 717 0,'0'0'216'0,"0"0"-156"16,0 0-5-16,0 0 36 15,0 0-31-15,0 0-20 31,86-54-19-31,-50 45 8 0,-2 7 16 0,1 2-16 16,-3 0 0 0,-3 0 12-16,-5 0-8 0,-4 8 12 15,-4 2-17-15,-3 6 7 31,-4 5 10-31,-4 4-3 0,-5 9 8 0,0 8-5 0,-10 7-17 16,-9 5-5 15,-6 0-8-31,0-2-5 0,0-4-9 0,4-9 14 0,3-7-5 16,5-10 0-16,5-8 9 31,4-8 28-31,2-3-25 0,2-3-15 0,0 0-7 16,2 0-22-16,20-5 7 31,8-11 15-31,7-3 9 0,6-4-8 0,1-4 0 15,-2 1 6 1,-1 2-6-16,-8 0 7 0,-8 4-6 16,-6 4 6-16,-5 4-5 15,-5 0-3 1,0 0-93-16,-1 2-123 0,-1 0-393 15</inkml:trace>
  <inkml:trace contextRef="#ctx0" brushRef="#br0" timeOffset="544.03">18981 6142 355 0,'0'0'361'0,"0"0"-214"15,0 0 29 1,0 0 43-16,0 0-57 0,0 0-76 16,130-75-15-16,-106 64-20 31,0-2-1-31,1 4-20 0,-4-2-11 0,-4 4-9 15,-3-3-10 1,-3-1-2-16,-5 4-163 0,-6 0-425 0</inkml:trace>
  <inkml:trace contextRef="#ctx0" brushRef="#br0" timeOffset="1103.06">19285 5604 535 0,'0'0'166'15,"0"0"-84"16,0 0 61-31,0 0 12 0,0 0-68 0,126 0-6 0,-110 13-22 16,-5 1 34 0,-5 2-10-16,-2 4 2 0,-4 2 4 15,0 6-13-15,-10 3-41 16,-7 2-14-1,-4-1-10-15,3-6 1 0,3-6-11 16,2-7 7-16,6-6-8 0,2-2-8 31,3-4 8-31,2-1-29 16,0 0-18-16,0 0-25 0,4 0 7 0,12-1 46 31,4-8 18-31,5 1 0 0,-1 0 0 0,7 2 0 16,1 2-5-16,1 0 6 31,0 4-1-31,-4 0 0 0,-2 0-6 0,-4 6 7 15,-5 8 11 17,-3 2 18-32,-6 6 25 0,-7 6-3 0,-2 7 5 0,0 5-2 15,-13 6-26 1,-5-1-8-16,-2-2-4 0,0-7-10 0,2-8 9 15,3-10-4-15,-2-4-5 32,5-3-6-17,0-5-44-15,-1-6-97 0,2 0-225 0,-1 0-733 0</inkml:trace>
  <inkml:trace contextRef="#ctx0" brushRef="#br0" timeOffset="3656.2">17250 6910 175 0,'0'0'303'15,"0"0"-152"-15,0 0-19 16,0 0 60-16,0 0-23 16,0 0-69-16,0 0-18 15,0 0-27-15,0 0-1 16,0 0-16-1,0 0-11-15,0 0 4 0,0 0-17 16,0 0 10-16,0 0-7 16,0 0 9-16,0 0 11 15,0 0 17-15,0 0 0 16,0 0 7-16,0 0-25 0,0 0-21 15,0 0 6 1,0 0-13-16,0 0-8 0,0 0-16 16,4 0 14-16,6 0 2 15,5 7 19 1,0 2-7-16,1 1-2 0,5 0-1 15,1 3 1-15,0 0 9 32,5 1-13-32,-3 3 10 0,1-4 3 0,-3 1-18 15,-2 0 6-15,-4-4 7 16,-3-3-12-16,-2 2-2 15,-4-2 9-15,0-4-8 16,-5-1 2 0,0-2-2-16,-2 2-1 0,0-2 6 15,2 0-6-15,-2 0 1 31,0 0 11-31,0 0-5 0,0-7-6 0,4-16 11 0,3-9-3 16,0-8-3-16,2-6-6 31,0-2 7-31,2 2 1 16,0 1-8-16,-2 5 1 0,0 8 0 0,-4 4-1 15,-1 9-4 1,-2 4 4-16,0 5 12 0,-2 6-10 16,0 2-1-16,0 2 15 31,0 0-16-31,0 0 12 0,0 0-12 0,0 0 0 15,0 0 0 17,0 0 9-32,0 0-4 0,0 0-5 0,0 0-1 0,0 0 1 0,0 0-13 15,0 0-191 1,-2 2-363-16</inkml:trace>
  <inkml:trace contextRef="#ctx0" brushRef="#br0" timeOffset="5444.31">16263 8239 12 0,'0'0'665'0,"0"0"-428"15,0 0-46-15,0 0-12 16,0 0-34-16,0 0-50 0,0 0-56 16,-23 0-33-1,23 4-6 1,6 9 0-16,11 5 36 0,3 4-11 0,3 1 8 15,-1 4 12-15,0-4-13 16,-2 0-4-16,0-3-16 16,-4-4 1-16,-3-2-12 15,-1-5 1 1,-4-3-1-16,-3-1 1 0,-3-4 9 15,0 2-11-15,-2-3 0 32,2 0 2-32,-2 0-1 0,0 0 0 0,2 0 5 15,0 0-6-15,6 0 0 16,0-10 0-1,3-8 0-15,3-8 1 0,1-8-1 16,4-11 1 0,0-3 8-16,1-6-9 0,1 2 1 0,-4 4 1 15,-1 8-1 16,-5 8 0-31,-3 8-1 0,0 6 0 0,-4 8 0 16,-2 4 1-16,0 2 0 0,-2 4 0 31,0 0 0-31,0 0 1 0,0 0 8 0,0 0-4 16,0 0 1-1,0 0 2-15,0 0-9 0,0 20-7 16,0 8-226-16,-16 3-943 31</inkml:trace>
  <inkml:trace contextRef="#ctx0" brushRef="#br0" timeOffset="6913.39">15407 9674 415 0,'0'0'148'0,"0"0"-112"15,0 0-11-15,0 0 33 16,0 0 80-16,0 0-19 0,0 0-28 15,112 38-16-15,-83-17-4 32,0 6 4-32,0-2-14 0,-2 2-28 0,-2-6 4 15,-6 0-6 16,1-6 4-31,-4-2-27 0,-3-8 3 0,-2-5-4 0,0 0 5 16,-1-1 0 0,0-22 53-16,-1-8 22 0,3-9-27 15,-4-9-25-15,3-5-10 31,-1-3-24-31,1 1 13 0,-3 4-13 0,2 3-1 16,-4 6 7 0,-2 10-5-16,-1 10 4 0,-3 10 0 0,0 6 5 15,0 2-2-15,0 5 0 31,0 0-8-31,0 0-1 0,0 3-113 0,-7 10-194 16,-9 1-849 15</inkml:trace>
  <inkml:trace contextRef="#ctx0" brushRef="#br0" timeOffset="9528.54">9869 12049 182 0,'0'0'186'0,"0"0"-143"16,0 0-25-16,0 0 2 15,0 0 14-15,0 0-34 31,0 0-19-31,-13-6-17 0,13 6-1 0,0 0 21 16,0 0 6 0,0 0 4-16,0 0 6 0,0 0-16 0,0 0-20 15,0 0 7 1,0 0 10-1,0 0-14-15,-1 0-6 0,1 0-11 0</inkml:trace>
  <inkml:trace contextRef="#ctx0" brushRef="#br0" timeOffset="11013.63">9888 12047 28 0,'0'0'352'0,"0"0"-179"15,0 0-91-15,0 0 59 16,0 0 33-16,0 0-40 31,0 0-48-31,0 0-21 0,0 0-12 0,0 0-14 16,12 9-23-1,6 10-8-15,6 12 19 0,7 0-2 16,1 8 5-16,-1-3 5 31,-2-1-9-31,-5 2-13 0,-4-7-4 0,-2-3 3 0,-7-4-11 16,-4-9 0 15,0-3 0-31,-5-9 1 0,-2 1 5 0,2-3-7 0,-2 0 1 15,0 0 0 1,2 0 0-16,3 0-1 16,3-11-1-16,6-14 1 0,1-7 6 15,1-8 3 16,2-2-8-31,-2 0-1 0,-3 6 0 0,1 3 2 0,-9 12-1 16,3 5 0 15,-4 6 0-31,-2 6 0 0,-2 1-1 0,0 2 0 0,0-6-34 16,3 1-123 15,-3 0-356-31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3:02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3773 8253 333 0,'0'0'205'0,"0"0"-117"0,-2 0 51 16,-3 0 8-1,0 0-21-15,-1 0-16 0,-1 0 13 0,-1 0-29 16,-4-2 25-16,1 2-17 31,-1-2-28-31,2 2 9 0,1 0-21 0,2 0-5 16,2 0-13-16,1 0-9 15,4 0-12-15,-2-2-7 16,2 2-4-16,0 0-6 31,0 0-6-31,0 0 0 0,0 0-8 0,0 0-1 16,0 0-7-1,0-2 1-15,0 2 0 0,11-3 2 0,5-1 12 16,4-1 1 15,7 1 1-31,-1-1-1 0,8-1 9 0,2-1-2 0,3 1 17 16,3-2-14-1,6 2-3 1,3-2 8-16,0 0-5 0,5 2 7 0,0 2 14 16,4 0-23 15,-2 0 2-31,2 0 0 0,-2 0-4 0,1 0-4 0,-3-2-1 15,2-1 0 17,0 0 5-32,-4 1-6 0,2-2 1 0,-8 0 0 0,2 0 0 15,-8-1 6 1,-3 4-7-16,-2 0 1 0,-4 3 5 0,-4-1-6 15,-5 1 0 17,-1 2-7-32,-5 0 7 0,-5 0 1 15,-5 0 0-15,-1 0 0 0,-2 0 0 31,-5 0 5-31,0 0 10 0,0 0-15 0,0 0-1 0,0 0-35 16,-6 0-179-16,-15 0-425 16</inkml:trace>
  <inkml:trace contextRef="#ctx0" brushRef="#br0" timeOffset="1547.08">4954 16758 386 0,'0'0'247'15,"0"0"-59"-15,0 0-38 0,0 0-8 16,0 0 8 15,0 0-40-31,0 0-43 0,-9 10-38 0,9-10-23 0,0 0-6 16,6 0 0-1,17 0 0-15,6 0 26 0,11-5 10 16,11 0-1-16,9-5-6 31,9 2 5-31,7-5 1 0,2 4 7 0,2-4-13 16,-2 1 6 15,-5 0-11-31,-8 3-14 0,-9 0 5 0,-9 4 5 16,-11-2-1-16,-10 4 3 0,-4-2-12 31,-6 2 8-31,-3 0-17 0,1 3 0 0,1 0-1 0,5 0-49 15,-1 17-217 17,-11 5-623-32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3:17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10009 10393 221 0,'0'0'241'0,"0"0"-75"0,0 0-10 15,0 0-13 16,-78-22 55-31,67 20-51 0,4 2 17 0,2 0-29 0,4 0-43 16,1 0-39 0,-2 0-29-16,2 0-12 15,0 0-12-15,0 0-6 0,24 0-13 31,12 7 18-31,17-1 0 0,14-1 1 0,29-3-1 16,35-2 9 15,36 0-7-31,23-18 30 0,1-4-9 0,3-1-6 0,-5 8 0 16,16 3 6 15,3 1-3-31,-17 4 7 0,-14 0-8 0,-27-2 32 0,-29 1-8 31,-28 0 15-31,-25 2-25 16,-14 0-10-16,5 1-4 0,-1 2-17 0,-4-1 9 15,-17 1-8 1,-14 3-2-16,-15 0-119 0,-8 15-260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3:2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4885 6314 142 0,'0'0'183'0,"0"0"-62"0,0 0-26 16,0 0 5-16,0 0 28 31,0 0 1-31,-10-4-40 0,10 4-22 0,0 0-30 16,0 0 8-16,0 0 13 0,0 0-6 31,0 0-7-31,0 0-14 0,0 0-1 0,8 0 9 16,4 0 2-16,5 0-14 31,2 0-6-31,4 0 1 0,1 0 8 0,3-4-5 15,2-2-5 1,0 0 3-16,2 0 7 0,1-2 0 16,1 2-2 15,0 0-11-31,3-1-1 0,-2 5 14 0,3-3-11 0,-2 4-11 15,4-2 13-15,1 1-8 32,-3 1 7-32,1-2-7 0,3 1-12 0,-4 0 13 0,1 0-13 15,0 0 8 1,-5 0-2-1,-2 0-1-15,0 0-5 0,-3 0 6 0,2 0-7 16,-1-2-2 0,0 2 2-16,3 2 7 0,1-3-1 15,-1 3-5-15,6 0-1 31,-3 0 8-31,0 0-8 0,1-1 3 0,2 1-2 16,-3-2 0-16,4-1 0 31,-3 1 1-31,-1-3-1 0,3 1 0 0,-5-2 0 16,3 2 5-16,-2 0-6 15,-3 0 7-15,0 0-6 16,-5-1 5-16,-3 4 4 0,-3-1-3 31,-5-1 4-31,-3 2-5 16,-3 1-4-16,-3 0 4 0,-4-2 0 0,0 2 1 31,-2 0 0-31,0 0-7 0,0 0-4 0,0 0-105 16,-4 6-196-16,-19 6-722 31</inkml:trace>
  <inkml:trace contextRef="#ctx0" brushRef="#br0" timeOffset="3971.22">13649 6403 586 0,'0'0'244'0,"0"0"-167"0,0 0-48 0,0 0 46 16,0 0 33-1,0 0-41-15,0 0-35 0,21 0 16 16,-6 0 7-16,6 0 4 31,7 0-7-31,8 0-10 0,5 0 2 0,5 0-9 16,5-5-10-1,5-4 2-15,3-3 23 0,5-2-11 16,3-1-7-16,1 1-8 31,3 2 8-31,6 0-2 0,2-1 3 0,6 0-11 0,2 1 26 16,2-1-13 15,3 2-14-31,-3-1-5 0,2 4-6 0,1 2 9 0,1 0 1 47,-7 4-7-47,-1-1 2 15,-4 2-9-15,-8 1 1 31,-2 0 4-31,-1 0-11 0,-1 0 6 0,-3 0-5 0,1-1 6 0,0-2 6 16,-2 1-11 15,0 1-1-31,-3-2 5 0,3 3 1 0,-3 0-6 0,0 0 0 0,1 0 5 0,-1 4-6 16,-2 2 2-16,1 1-3 31,-1-2 1-31,-2-1 0 0,2-2 0 0,0-2 0 0,-1 0 1 16,5 0 0 15,-7 0-1-31,1 0 6 0,-4-2-6 0,-5 0 0 0,-5 2 0 15,-4 0 0 17,-1 0 9-32,-4 0-9 0,-2 0-3 0,-1 0 2 0,-3 0 1 15,-5 0 8 16,0 2-7-31,-5 2 0 0,1 0-1 0,-3 0 0 0,-2 0 2 16,1 1-2 0,0 1 0-16,-3 0 1 15,3-4 0-15,-5 5 0 0,2-3 0 0,-3 0-1 31,-2-2 1-31,-1 0-1 16,-1 0 0-16,-3 0-1 0,-1 0-5 0,-2-2-14 31,0 2-23-31,0 4-55 0,-7-2-144 16,-10 4-602-16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6:24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5183 7194 191 0,'0'0'245'0,"0"0"-78"0,0 0-18 16,0 0 4-16,0 0 7 15,-20 0-31-15,18 0-35 16,2 0-42-16,0 0-36 15,4 0-16 1,28-3-5-16,16-10 5 0,41-8 1 0,36-9 28 16,29-5-16-16,-7 3-11 31,-31 12 9-31,-31 6-9 0,-21 4 4 0,14-2-6 15,7 0 0 17,6-2 1-32,-6 3-1 0,-14 3 0 0,-11 3 1 0,-10 4-1 15,-8 1-13 16,-15 7-157-31,-12 9-337 0</inkml:trace>
  <inkml:trace contextRef="#ctx0" brushRef="#br0" timeOffset="735.04">5126 8757 88 0,'0'0'133'16,"0"0"-81"-16,0 0 0 15,0 0 49-15,135 22 46 0,-25-13 41 32,32 2 57-32,-2-5-57 0,-21-4-76 0,-38-2-43 15,-18 0-25 1,6 0-14-16,4-8-11 0,7 0-18 15,-10-1 8-15,-7 3-9 16,3 6-38-16,-14 0-111 16,-17 0-253-16</inkml:trace>
  <inkml:trace contextRef="#ctx0" brushRef="#br0" timeOffset="1317.07">5352 9988 375 0,'0'0'56'0,"0"0"-46"16,221 46 42-16,-57-24 62 0,23-4 9 31,-6-5-24-31,-15-7-18 0,-27 1-40 0,-27 1-24 15,-27 4-5 17,-27 0-12-32,-1 20-60 0,-7-3-156 0,-11 0-338 31</inkml:trace>
  <inkml:trace contextRef="#ctx0" brushRef="#br0" timeOffset="1830.1">5392 11803 130 0,'0'0'487'16,"0"0"-371"-1,0 0-116-15,0 0 1 0,0 0 21 16,197 0 49 0,-75 12 14-16,25 6-27 0,7 2-22 15,-28-7-23-15,-27-1-13 16,-5 1-65-1,-30-5-146-15,-8 2-332 0</inkml:trace>
  <inkml:trace contextRef="#ctx0" brushRef="#br0" timeOffset="2442.13">5274 13352 163 0,'0'0'215'0,"0"0"-124"0,0 0-33 0,0 0 30 16,0 0-2-1,0 0 8-15,0 0-29 0,0-1-36 16,10 1-29-16,13 0 0 31,38 0 0-31,57 0 1 0,56 0 22 0,26 0 34 16,3 0-12-1,-23 0-10-15,-28 0-28 0,-31-2-7 16,-6 2-7-16,-37 0-125 15,-28 0-280 1</inkml:trace>
  <inkml:trace contextRef="#ctx0" brushRef="#br0" timeOffset="3088.17">5479 15063 215 0,'0'0'133'15,"0"0"-96"1,0 0-24-16,0 0 6 0,0 0 29 15,0 0-22-15,0 0-18 32,96-17 5-32,18 0 72 0,50 7 35 0,28 7-39 15,6 3-45 1,-19 7-1-16,-27 13-19 0,-10 8-9 15,-8 6-7-15,-36-3-100 0,-23 1-200 47</inkml:trace>
  <inkml:trace contextRef="#ctx0" brushRef="#br0" timeOffset="6427.36">15033 7347 398 0,'0'0'255'0,"0"0"-170"32,0 0-69-32,0 0 2 0,0 0 29 0,0 0-6 15,10 0-15 1,-2-2-19-16,13-2 12 0,12-5 27 15,18 1 35 1,17-7-3-16,17-2-1 0,11 2-14 16,9-4-2-1,0-1-19 1,-5 3-7-16,-1-4-9 0,-11 3-7 0,-5-1-10 15,-9 0-8 1,-5-1-1 0,4 2 0-16,-15 6-189 0,-21 4-394 0</inkml:trace>
  <inkml:trace contextRef="#ctx0" brushRef="#br0" timeOffset="7316.41">15072 8831 3 0,'0'0'267'0,"0"0"-142"0,0 0-28 16,0 0 24-16,0 0-8 31,0 0-9-31,0 0-10 0,-25 18-39 0,21-12-39 0,-4 2-3 16,2-2-3-1,-1-1 17-15,3-3-1 16,2-2 12-16,2 0 15 0,0 0-18 31,0 0-26-31,0 0-9 0,2 0-15 0,20 0-14 16,18 0 29-1,21 0 3-15,12 0 17 0,15-8-3 16,9-3 18-16,0-3-9 16,4 0 3-1,-1-4-7-15,-6 2 0 0,-7-3-9 0,-14 6-6 16,-10-1-6 15,-14 3-1-31,-7 2 1 0,-11 2 10 0,-2 7-11 16,-8 0-62 15,-15 0-265-31</inkml:trace>
  <inkml:trace contextRef="#ctx0" brushRef="#br0" timeOffset="8039.45">14915 10483 576 0,'0'0'234'0,"0"0"-175"16,0 0-53-16,0 0-5 15,0 0 31 1,0 0 1-16,0 0-20 0,54 6 4 15,6-6 67-15,38 0-4 16,32 0-12-16,28-13-22 16,-14-6 25-16,-31 3-29 0,-32 1-3 31,-20 7-14-31,5-3 0 0,5 3-24 15,8-2 13-15,-11 3-13 0,-3 4 0 32,-7 3 1-32,-6 0-2 0,-10 0-21 0,-5 10-99 15,-12 4-136-15,-14-2-282 31</inkml:trace>
  <inkml:trace contextRef="#ctx0" brushRef="#br0" timeOffset="9248.52">18768 12230 561 0,'0'0'122'0,"0"0"-122"0,0 0-2 15,0 0 2-15,151 9 38 32,-89-9 19-32,8-3 16 0,9-11-17 0,4-2-29 15,4 0-8-15,-5-1-3 16,-4 3-9-1,-4 7 3-15,-10 2-10 0,-8 5-46 16,0 0-37 0,-18 5-97-16,-14 5-123 0</inkml:trace>
  <inkml:trace contextRef="#ctx0" brushRef="#br0" timeOffset="9879.56">18616 13464 489 0,'0'0'319'0,"0"0"-234"0,0 0-77 16,0 0-8 0,0 0-12-16,0 0 12 0,132 0 20 15,-68 0 22-15,7-9-7 16,3-3 7-1,2-4 8-15,-5 3-21 0,-2-2-13 16,-2 1 2-16,-5 1-17 31,-6 6 1-31,-3-3-2 0,-12 4-166 0,-20 4-379 0</inkml:trace>
  <inkml:trace contextRef="#ctx0" brushRef="#br0" timeOffset="14451.82">18473 14165 494 0,'0'0'136'0,"0"0"-109"16,0 0-17-16,0 0 10 0,0 0 38 31,0 0 30-31,52 104-26 0,-50-84-11 0,0 0 2 15,-2 0 14 1,0 0 11-16,0 3-32 0,0 1 1 16,0 2-14-16,-4-1 5 31,-10 5 1-31,-1 5-13 0,-8 0-6 0,-8 8-7 15,-6 3-4 1,-8 2-9-16,-6 4 0 0,-5-1 15 16,-2-1 7-16,2-2-15 31,2-6 3-31,2-3 10 0,1-1-6 0,-2-3 22 15,1-3-13-15,-6 2-11 32,-5 1-11-32,-6-2 16 0,-7 2-16 0,-9-2-1 0,-2 2 1 15,-8-1-2 16,-5-3 2-31,-3 2-2 0,-6-5-3 0,-3-3 2 0,5-6 1 16,3-1-6 15,8 1 7-31,7-5 0 0,6 0 7 0,5-1-7 0,5-3 0 16,2 0 1 15,2-3-2-31,-1-7-5 0,1 0 6 0,1 0-4 0,-1-4-4 16,0-10 14-16,3-3-7 0,-1-2 1 46,3-1-1-46,2-3 1 0,2 2 1 0,2 0 5 0,0 3 18 0,-3 4-13 32,1 2 12-17,-2 4-3-15,-1 0-5 0,0-1 8 0,2-1-8 0,-2-9-9 31,1-4 15-31,0-6-10 0,1-6 15 16,3-5 0-16,-1-6-17 16,8-2 1 15,3 1-8-31,4-4-2 0,6 1 0 0,2 2 0 0,3 0 1 0,2 0-1 15,4-2 0 17,0-3-7-32,1-5 7 0,1-2-1 0,1-4 0 0,1 0-2 0,5 3 2 15,0 7 0 16,8 6 0-31,-2 11 1 0,5 4-1 0,5 11-1 16,-1 3 1-16,3 2-7 31,0 1-2-31,8-5 1 0,10-2 1 0,7-4 8 0,6-3-1 16,4-2 2-16,5-3-1 15,5-3 0 1,1-5 0-16,6-3 0 0,-1 0 1 16,2-2-1-1,1 4 1-15,2 4-1 0,-1 8 0 16,3 6-6-16,4 8 6 31,6 9 0-31,5 9-1 0,10 0 1 16,6 16 1-16,1 10 0 0,2 7 0 31,-5-4 1-31,-3 0-2 0,-5-8-1 0,-3-4 1 0,-5-9 2 15,-5-4-2 17,0-4-5-32,-6 0 5 0,-5 0 0 0,-1-2 1 0,-3-4-1 15,-2 2 0 16,2-1-1-31,1 1 1 0,-4 2-1 0,2 1 0 0,-2-4 0 16,-1 3-10 0,-3-1 9-16,2-3 2 0,-2 2-1 15,-1-2 0-15,1 0 1 0,-1 0-1 31,-1 0 1-31,2 0-1 16,3 1 1-16,-1 1 0 0,6 1-1 0,-1-1 1 31,-2 0 0-31,-1 1 0 0,-3-1 0 16,-2 3 0-16,-5-1 0 0,0 0-1 31,-5 2 1-31,-2-2 6 0,0 2-6 0,-2 0 1 16,0 0-1-16,0 0 0 31,-1 0 0-31,7 0-1 0,-2 0 2 0,2 0-2 15,4 0 1 1,-1 0 0 0,0 0 0-16,-1 0 0 0,-1 0 0 0,0 0 0 0,-5 0 0 31,1 0-1-31,-1 0 0 0,-2 4 1 15,-3-1-1-15,0 1 1 0,1-1 0 32,-2 1-2-32,2 0 1 0,-2-2 1 0,2 2 0 15,-4-3 0-15,2 2 0 16,-3 0 0 15,1 2 0-31,-5-2 1 0,4 1-1 0,-5 1 0 0,-1-1 0 0,-1 0 1 16,4 1 0 15,-4 0 2-31,1 2-3 0,-3-2 0 0,1 0 0 0,-4 2 3 15,0-3 4 17,-4 2-10-32,-1-4 3 0,1 2 0 0,1 0 6 0,0 0-6 15,2 0 0 16,-1 2-1-31,1 0 1 0,1 0 6 0,-2 0-5 0,-1 0-1 16,-1 0 0 0,-3-2 1-1,2 0 7-15,-5-2-7 0,2 1-1 0,-2-2-1 16,2 1 1-16,0 1-1 31,2-1 1-31,1 3 0 0,-1-1 1 0,4 2 1 0,-4-2-2 47,2 4-5-47,-1-2 5 0,-1 3 7 0,0-1-6 0,1-1-1 0,-2-1 0 15,-1-2 1 17,-2-2 0-32,0 0-1 0,2-2-1 0,-2 0-5 15,4 4 5-15,1 2-9 0,-1 2 10 31,2 2 12-31,-1 0-12 0,2 2 0 0,-5 0 0 16,3 0 9-16,-3-1-8 31,0-6 0-31,-2 1-1 0,0-3 1 0,0-3-2 0,2 1 1 16,-2-1 0 15,0 0-1-31,0 0-5 0,1 4-6 0,2 1 11 0,0 2 1 16,2 4 6-1,-3-3-5-15,0 2 0 0,0-1-1 16,1 3 0-16,-3 1 0 31,2-2-1-31,0 1 1 0,0-5-1 0,-2-1 0 16,0-5-1-16,2 2 1 31,-2-3-5-31,0 0 5 0,0 0 1 0,0 2-1 15,0 4 1 17,2 2-1-32,0 3 1 0,1-3 1 0,-1 4-1 0,0-1 0 15,1-1 0 1,1 2 0-16,-1-2-9 15,-1 0 9-15,-1-2 6 0,2 2-6 0,-1-4 1 32,0 3-1-32,1-4 0 0,-3 1 0 0,2-2-5 15,-2-2 5 16,0 0 6-31,0-2-6 0,0 0 0 0,0 0 0 0,0 0 0 16,0 0 0-16,0 0-9 16,0 0 9-16,0 0 0 0,0 0 0 15,0 0 0-15,0 0 0 16,0 0 0-16,0 0 1 15,0 0-1-15,0 0 0 16,0 0 2-16,0 0-4 16,0 0 2-16,0 0 0 15,0 0 2-15,0 0-2 16,0 0 0-16,0 0-2 15,0 0 9-15,0 0-6 16,0 0-1-16,0 4 9 16,0 2-9-16,0 4-1 31,-2 3-1-31,-3 3 2 0,-1-5 0 0,1 1 0 15,3-3 0-15,-3-1 0 32,3-4-1-32,0-1 1 0,2 0 0 0,-3-3-3 0,3 0 3 31,0 0 0-31,0 0-6 0,0 0 6 0,0 0 0 15,0 0 0-15,0 0 0 16,0 1 0-16,0 2-4 16,-4 1 2-16,2 2-11 15,-2 1-31-15,-1-2 21 31,3-1 23-31,0-2 0 0,2-1 1 0,-2-1 0 16,2 0-1-16,0 0 6 16,0 0-6-16,0 0 0 15,0 0-4-15,0 0 4 0,0 0 2 16,0 0-2-1,0 0 1-15,0 0-1 0,0 0 0 16,0 0 1-16,0 0-1 16,0 0 0-16,0 0 1 15,0 0 0-15,0 0 0 16,0 0 2-16,0 0-2 15,0 0 1-15,0 0-1 16,0 0 0-16,0 0-1 16,0 0 1-16,0 0 0 15,0 0-1-15,0 0 1 16,-3 0-2-16,1 0-52 31,-7 0-291-31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3:42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12195 10618 842 0,'0'0'307'0,"0"0"-213"15,0 0-64-15,0 0 5 31,0 0 9-31,0 0-24 0,27-89-10 0,-7 66-1 16,1 0-8-16,2 5 10 16,-3 2-5-16,-4 2-5 15,-5 5 0-15,-4 7 6 16,-5-1-6-1,-2 3 8-15,0 0 7 0,0 0 35 16,0 0 36-16,0 5-27 31,0 16-38-31,0 7-20 0,0 10 4 0,6 12-6 0,3 6 1 16,1 7 0 15,-2 1 1-31,1 0-1 0,-5 0 8 0,-2-4-9 0,-2-1 0 16,0-9 1-1,0-6 0-15,-2-9 5 0,-9-4 0 16,1-9 4-16,-2-6 0 15,3-6 63 1,5-6 25 0,2-2-29-16,2-2-43 0,0 0-26 0,0 0-20 0,15-16 13 15,5-4 7 1,5-6 6-16,4 0-5 15,0-2-1-15,0 2-50 0,2 2-38 32,-5 2-84-32,-1-3-107 0,-5 7-92 0,-11 3-274 0</inkml:trace>
  <inkml:trace contextRef="#ctx0" brushRef="#br0" timeOffset="405.02">12498 10854 424 0,'0'0'247'0,"0"0"-176"0,0 0 70 0,0 0 36 16,0 0-17 0,0 0-61-16,0 0-17 0,77 113-22 15,-67-91-18 1,-4-3-17-1,-1-2-8-15,-5-3 8 0,0-5-2 0,0 0-1 16,0-2 7 0,0-6-4-16,0 1-9 0,0-2-4 15,0 0 1-15,-2-2-13 31,2-16-2-31,0-10-8 0,0-7 9 0,0-5-8 16,2 2-1-16,12 0 9 16,1 4-6-16,1 7 6 0,-1 7-8 15,1 7 2 1,-1 7 0-1,1 6 5-15,-3 0 2 0,0 0 1 16,1 14 10-16,-3 3 2 0,1 4-13 31,-4 2-9-31,-1 6-90 0,-1-2-207 0,-4-9-482 0</inkml:trace>
  <inkml:trace contextRef="#ctx0" brushRef="#br0" timeOffset="1422.08">12859 10345 770 0,'0'0'235'0,"0"0"-160"31,0 0 25-31,0 0-6 0,0 0-23 0,42 112-21 16,-13-56-10-1,2 6-11-15,5 5 15 0,-3 3-19 16,0-4-11-16,-4-5-2 31,-4-6-12-31,-2-6 13 0,-8-8-11 0,-1-8-1 0,-6-7 0 31,-3-5 9-31,-3-10-4 0,-2-2 4 47,0-2 6-47,0-1-3 0,-11 0-13 0,-29-6-51 16,2 0-151-1,-2 0-410-15</inkml:trace>
  <inkml:trace contextRef="#ctx0" brushRef="#br0" timeOffset="1813.1">12803 10882 195 0,'0'0'322'15,"0"0"-217"1,0 0 3-16,0 0 9 0,0 0-26 0,136-112-6 15,-99 86-25 1,2 0-31-16,-4 0-9 0,1 3-1 16,-5 4 0-1,0 5-2 1,-4 4-16-16,-4 3 11 0,-4 7-3 0,-1 0 18 15,0 3 41-15,0 12-10 32,0 7-11-32,-1 3-13 0,-1-3 0 0,2-2-14 15,-2-6-14 1,-1-5-6-16,-1-8 0 0,-3-1 0 15,-3 0 0-15,0 0 3 32,-4-6 4-32,-4-12 9 0,0-2 9 0,0-4-9 0,-4 4 0 15,-17 2 25-15,-1 6-5 16,-5 4-10 15,-2 3-25-31,5 5-1 0,4 0-43 0,6 0-94 0,5 0-182 16,7 0-413 15</inkml:trace>
  <inkml:trace contextRef="#ctx0" brushRef="#br0" timeOffset="2353.13">13622 10056 707 0,'0'0'272'16,"0"0"-178"-16,0 0 16 31,4 138 30-31,6-65-43 0,1 7-26 0,-1-1-20 16,-4 1 13-1,-1-7-20-15,-5-8-18 0,0-9 2 16,0-13-16-16,0-14-11 31,2-8-1-31,2-13-50 0,2-8-169 0,4-7-184 0,-3-11-642 0</inkml:trace>
  <inkml:trace contextRef="#ctx0" brushRef="#br0" timeOffset="2634.15">13853 10012 719 0,'0'0'364'0,"0"0"-262"0,0 0-41 0,0 0 78 0,58 150-18 15,-41-94-69 1,2 2-24-16,0-3-19 0,-1-4-1 16,-4-7 0-16,1-7-8 31,-1-7-20-31,1-5-101 0,-1-10-166 0,-8-5-395 0</inkml:trace>
  <inkml:trace contextRef="#ctx0" brushRef="#br0" timeOffset="2964.16">14089 10038 864 0,'0'0'218'0,"0"0"-81"15,0 0-21-15,0 0 0 32,0 0-46-32,-14 105-38 0,8-77-12 0,1-3 4 15,1-6-10 1,0-8 1-16,1 0 4 0,3-8-5 15,0 1 1-15,0 3-15 32,0-1-6-32,7 2 5 0,10 1-6 0,4-4 7 15,3 0-1-15,3-1-13 16,11-4-71-16,-7 0-105 0,-6 0-355 15</inkml:trace>
  <inkml:trace contextRef="#ctx0" brushRef="#br0" timeOffset="3389.19">14260 10247 309 0,'0'0'542'16,"0"0"-457"-16,0 0-54 16,0 0 61-16,0 0-7 0,52 110-38 15,-48-99-33-15,-3-8 1 16,-1-3 8-1,0 0-1-15,0 0 27 0,0-12-20 16,0-13-23-16,0-6-6 31,0-3-14-31,0-3-18 0,0 5 17 0,0 7 5 16,0 8 9-16,12 9-5 31,4 8-7-31,-1 0 13 0,3 4 22 0,1 14 9 16,-2 3-19-16,-3-3 5 31,-1 0-9-31,-5-3-8 0,2-6-20 0,-2-4-36 15,-1-2-79-15,-1-3-64 32,2 0-50-32,1-7 78 0,-1-4-40 0,3 0-96 0</inkml:trace>
  <inkml:trace contextRef="#ctx0" brushRef="#br0" timeOffset="3475.19">14541 10217 134 0,'0'0'124'0,"0"0"-4"0,0 0-12 16,0 0-25 0,0 0 15-16,0 0-39 0,16-74-30 15,-16 57-28-15,0-1-1 31,-7-6-81-31,-7 2-24 0,-1 3-68 0</inkml:trace>
  <inkml:trace contextRef="#ctx0" brushRef="#br0" timeOffset="3649.2">14467 9932 198 0,'0'0'199'0,"0"0"-45"0,0 0-15 0,0 0 2 16,0 0-77-16,83 102-18 0,-68-80-13 31,1-4-12-31,0-8-19 0,-3-6-2 0,0-4-46 16,-2-6-86-16,-3-14-68 31,-4 1-327-31</inkml:trace>
  <inkml:trace contextRef="#ctx0" brushRef="#br0" timeOffset="3773.21">14673 9934 139 0,'0'0'199'15,"0"0"-117"17,0 0-30-32,0 0 0 0,0 0 0 0,88 112-35 0,-70-102-16 0,1-4-1 15,-2-6-65 1,-1 0-78-1,-5-8-84-15</inkml:trace>
  <inkml:trace contextRef="#ctx0" brushRef="#br0" timeOffset="5018.28">14906 9966 103 0,'0'0'210'0,"0"0"-77"0,0 0-26 0,0 0-54 16,0 0-30-16,0 0-13 16,0 0-8-16,0-88-2 15,0 75-1-15,0 7-6 0,0 6-3 31,4 0 10-31,8 17 35 0,-1 8-5 0,2 4 19 16,1-3-13 0,-3-4 25-1,0-4-18-15,-2-8-23 0,2-6-11 0,-5-4-8 16,4 0-1-16,-4 0 0 31,-1-11-9-31,-3-10-18 0,-2-6-24 16,0 2-5-16,0-5-28 31,-4-1 47-31,-5 6 37 0,-1 0 3 0,4 7 21 0,2 8 41 15,1 8 48 1,3 2 9-16,0 0-75 0,0 0-23 0,0 4-9 16,3 0-8-1,1-4-7 1,2 0-2-16,2 0-20 15,-4-10-1-15,0-5-10 0,1-6-52 0,-3 0-63 32,0 4 43-32,2 3 53 0,4 8 38 0,0 6 14 15,5 0 16-15,3 4 76 31,2 12-42-31,4 0-9 0,-1-2-17 0,-2-4-5 16,-1-6-13 15,1-4-6-31,-4 0 0 0,-1 0 10 0,-4-11-10 0,-3-5-12 16,-6 2-18 15,-1-1-47-31,0 3 32 0,0 8 45 0,0 4 19 0,0 0 114 0,0 4-74 16,0 12-7 15,0 2 18-31,0-2-13 0,0-4-26 0,5-2-30 0,1-4 7 15,-2-4-8 1,0 1 0-16,-2-3 0 0,-2 0-30 16,0 0 2-16,0 0 20 15,0-5 8-15,0-2 1 16,0-2 0-16,0 1 0 15,0 2 0-15,0 6-1 16,0 0-13-16,13 0 13 16,6 18 20-16,-2 10 9 15,3 8-22-15,-2 8 3 16,0 6-4-1,2 7 4 1,-5 3 9-16,1-2-9 0,-3-2 6 0,-1-3 36 16,-1-12-8-1,-5-8 2-15,-4-12-14 0,1-6 8 0,-3-11 26 16,0-4 46-16,-3 0 13 15,-7-10-87 1,-3-13-28-16,3-11 0 0,4-6-10 16,3-6-6-16,3-7 5 31,0 1-20-31,0-3 19 0,9-1-8 0,7 1 9 0,-1 4 0 15,1 2-11 17,-1 3 12-32,2 4-1 0,-5 0-10 0,2 4 3 0,-1 4-6 15,-4 6 13 16,-2 4-1-31,-4 7-4 0,-1 6 6 0,-2 4 2 0,0 1-2 16,0 3 17 0,-5 0-16-16,-4 2 10 0,2 1-3 15,3 0 7-15,0 0 10 31,2 7-6-31,-1 13-8 0,3 7-2 0,0 5 0 16,0 6 16-16,7 0-8 31,8 0-11-31,5-4 18 0,1-7-24 0,0-7 0 0,2-8 1 16,-1-7-1 15,1-5 0-31,-1 0 0 0,2-11-27 0,3-26-55 0,-4 5-167 16,-8 2-612 15</inkml:trace>
  <inkml:trace contextRef="#ctx0" brushRef="#br0" timeOffset="5173.29">15993 9615 1194 0,'0'0'0'0,"0"0"-302"31,0 0-52-31</inkml:trace>
  <inkml:trace contextRef="#ctx0" brushRef="#br0" timeOffset="7020.4">14447 11051 720 0,'0'0'288'15,"0"0"-163"-15,0 0 22 16,0 0 11-16,0 0-45 15,-96 140-49 1,96-74-35 0,0 13 0-16,7 1 19 0,15-2-7 15,5-10-6 1,2-14-11-16,0-14-17 0,0-13-6 0,-2-12-1 0,-3-9-1 31,-2-6-21-31,-1 0-18 0,-4-14-12 16,-3-12 11-1,-3-4-9-15,-6-7 5 0,-2 4 10 0,-3 3 16 16,0 8 12-16,0 6 6 31,6 10 0-15,2 5-31-16,5 1 32 0,6 0 14 0,3 0 23 0,2-5-17 31,1-7-7-31,-3-2-3 0,-1-7 3 0,-4-2 32 0,-5-1 14 15,-6 2-10 1,-6 0-8-16,0 5-17 0,-2 6 2 16,-10 5-26-1,1 6-7 1,3 0-123-16,3 3-144 15,5 11-239-15,0-1-95 0</inkml:trace>
  <inkml:trace contextRef="#ctx0" brushRef="#br0" timeOffset="7780.44">14956 11323 327 0,'0'0'201'0,"0"0"-15"16,0 0 15-16,0 0-22 31,0 0-26-31,0 0-57 0,0 0-25 0,37 55-41 16,-30-51-30-16,1-4-8 15,2 0 0-15,-1 0-2 16,-1 0 9-16,2 0 0 16,-2-4 1-1,-1-10 17-15,-3-7-2 0,-2-7 17 0,-2-6 0 16,0-8-22-1,0-6 4 1,-5-8-6-16,-9-3-8 0,-9 0-22 0,1-1-25 31,0 7-3-31,0 7 38 0,1 12-4 0,8 10 16 16,-1 8 9-16,8 8 30 31,0 4 16-31,3 4 35 0,1 0-2 0,2 0-27 16,0 0-45-16,5 12-16 15,15 14 0 1,6 14 19-16,7 9 10 0,-1 5-10 0,2-3 3 15,-3-4 4 17,-2-7-25-32,-3-12-1 0,-2-8 0 0,-3-10-1 0,-4-6-29 15,1-4-36 1,1 0 0-16,-2-18-1 15,-1-6 13-15,1-6 25 0,-3 0-4 16,-1-2 24 0,1 2-1-16,-5 3 10 0,-1 2-13 15,1 2 13-15,-2 5 14 16,-5 6 13-1,1 2 9-15,-3 4 5 0,0 4 24 16,0 2 36-16,0 0 0 0,-7 0-41 16,-11 0-19-1,-2 0-16-15,-2 0-7 0,-3 10 3 16,5 3 22-1,3-2-8 1,5 7 12-16,5 1-26 16,5 1-13-16,2 4-8 0,0-2-12 0,9 0 11 15,9-4-10 1,7-2 2-1,-2-4-1-15,4-2 0 0,2-4 8 0,-2-4-4 32,0-2 5-17,2 0-10-15,-4 0-31 0,-1-11-37 0,-2-3-16 0,3-19-66 16,-7 5-105 15,-3 1-330-31</inkml:trace>
  <inkml:trace contextRef="#ctx0" brushRef="#br0" timeOffset="7937.45">15633 10856 791 0,'0'0'234'16,"0"0"-105"-16,0 0 43 15,0 0-83 1,0 0-89-16,0 0-25 0,0 0-149 15,0 0-402 1</inkml:trace>
  <inkml:trace contextRef="#ctx0" brushRef="#br0" timeOffset="13550.77">16412 10546 333 0,'0'0'370'0,"0"0"-214"16,0 0-127-16,0 0-9 31,0 0 42-31,0 0 9 0,25-7 26 0,2 5-12 0,4-2-8 16,11 0-19-1,8-4 9-15,10-1-11 0,13-2-17 16,10 1-8-16,10 0-6 31,3 0-8-31,2 4-1 0,0 0-1 16,2 4 2-16,16 0 1 31,25 0 8-31,21-2 28 0,2-2 29 0,-8 2-37 0,-15 0-29 15,-14 4 12 17,4 0-18-32,8 0 2 0,-21 0-1 0,-20 0-11 0,-21 6 6 0,-7 0-1 15,14 4 5 1,15 2-4-16,10 0-6 0,2 2 12 15,0 0-4-15,-1-2-8 32,-1 0-1-32,-2 1 1 0,3-3-1 0,-4 2 0 15,4-2 0 16,-6 2 0-31,-2-2 8 0,-6 2-7 0,-13-2 12 0,-17 0-4 16,-16-2-2-16,-17 1 0 31,-13-7-1-31,-11 3-5 0,-7-4 0 0,-2 1 30 16,-22 5-31-16,-9-1-205 31,-7 0-552-31</inkml:trace>
  <inkml:trace contextRef="#ctx0" brushRef="#br0" timeOffset="14078.8">20412 10282 772 0,'0'0'245'16,"0"0"-188"-16,0 0 11 15,0 0 53 1,0 0-40-16,83 109-44 0,-46-81-24 16,5 2 26-16,3 0 33 15,2 0-18-15,-2 3-17 16,-3 0 2-16,-5-1-10 15,-5 1-6 1,-6-5-2-16,-7-2-1 0,-6-8-5 0,-9-6 10 16,-2-2 7 15,-2-6 29-31,0 2 26 0,0 0-33 0,-13 0-3 0,-5 6-17 15,-7 2-12 1,-6 8-14 0,-11 11-8-16,-43 34-120 0,8-3-156 0,-6-4-607 0</inkml:trace>
  <inkml:trace contextRef="#ctx0" brushRef="#br0" timeOffset="19444.11">20247 15480 147 0,'0'0'168'0,"0"0"-118"16,0 0-12-16,0 0 76 16,0 0 53-16,0 0-11 31,0 0-16-31,9 0-7 0,-9 0 0 0,0 0-5 15,0 0-21 1,2 0-28-16,0 0-36 0,3 0-8 16,5 0-17-16,9 0-18 31,5 0 41-31,10 0 3 0,3-7-12 0,3-2-10 15,3 2-7-15,-3-2 20 32,0 1-12-32,-2 2-8 0,0-1 4 0,-2 1-5 0,3-1 0 15,6 1 3 16,2 2-2-31,2 0 38 0,3 2-17 0,-2 2-24 0,2 0-2 16,-1 0-9 15,-2 0 2-31,-4 0-2 0,-3 2 5 0,-2 2-5 0,-2-2 1 16,-2 2-1-1,-1 0 4 1,-1 0-5-16,-1 2 0 0,-2-1 0 0,-1-1 0 16,3-1 0-1,-2 1 0-15,2-3 2 0,0 2-1 16,1-1 0-16,1 0 1 0,0 0-2 31,-2 2 1-31,-2 0-2 0,3 0 9 0,-3 0-5 16,0 3-3-16,0-3 1 31,0-1-1-31,3 0-1 0,-3 0 1 0,4 1 0 15,1-1-5-15,1 1 5 32,4-3 6-32,-1 3-4 0,0-2 3 0,1 2-4 15,-4-4-2-15,-3 0 2 31,-5 0-1-31,-5 0 1 0,-2 0 0 0,-4 0 0 16,-2 0 0-16,-3-1 12 16,-2-2-7-16,-4 3 1 15,-2-2-6-15,-1 0 0 0,-2 0 6 47,0 2 1-47,0-1-1 0,1-2-7 0,-3 3-14 0,0 0-58 0,-3 0-114 16,-19 0-417 15</inkml:trace>
  <inkml:trace contextRef="#ctx0" brushRef="#br0" timeOffset="32247.84">11970 10578 567 0,'0'0'242'0,"0"0"-141"32,0 0 34-32,0 0 54 0,0 0 11 0,0 0-34 15,-134-102-47 1,108 88-10-16,-3-3-29 0,-5-2-5 15,-4 5 5-15,-4-1-11 16,-8 0-8 0,-8 7-15-1,-6-3-27-15,-9 3 3 0,-6 0-12 0,-1 2-9 31,2-1 0-31,3 5 8 0,1 2-8 0,5 0 5 0,-2 0 1 16,2 0 5 15,-1 2-11-31,-1 7 7 0,2 1-2 0,-5 2-6 0,3-1 6 16,-4 4-5 15,1-1 1-31,-4 2-1 0,2 2-1 0,1-4 0 0,-4-2 0 16,6-3 0-16,0-4 1 15,1-3 0 1,5-2-1-16,1 0 1 0,3 0 0 15,-1 0 0-15,-1 0 14 32,-4 0-15-32,0 0 1 0,-2 0 0 0,-6 0-1 15,2 0 0-15,-3 0-7 16,0 0 6-1,0 0 1-15,2 2-1 0,3 2 1 16,4 2-2-16,0 2-5 16,0 3-5-1,0 1 2-15,-3 3 4 0,-1 2 0 16,-6-2-3-16,2 6 2 0,-4-4 6 31,2 3 1-31,0 0 0 0,-1-6 0 0,0 3 0 16,0-1 0-16,-2 0-11 31,-1 0 1-31,-2 0 9 0,2 2 0 0,-3 0-14 0,1 2 9 15,0-2-3 17,1 1 8-32,2-2-2 0,-1 1-9 0,0-1 0 0,1-2-1 15,-2-1 4 16,-1 2 9-31,-2 0-9 0,7 1 18 0,4-2-18 0,7-3 14 16,11-2-5 15,6-2 1-31,8-1-1 0,6-2 2 0,5-5-2 0,6 1 1 16,5-1 0 15,1 0 0-31,6 0 0 0,2 0-1 0,-1 0 1 0,6 0-1 0,-1 0 0 16,2 0-6 15,-3 0-35-31,0 1-24 0,-2 4 3 0,-3-2-56 0,-1 2-56 31,-1 0-7-31,-6-5-64 16,5 0-167-16,1 0-490 0</inkml:trace>
  <inkml:trace contextRef="#ctx0" brushRef="#br0" timeOffset="32760.87">6025 10615 646 0,'0'0'230'0,"0"0"-144"16,0 0-18-16,-122 81 13 15,77-43 39-15,1 2-17 16,-1 2-32 0,5-2-29-16,4-3-7 0,5-5-25 15,1-4-8 1,8-5 9-16,3-2-5 0,3-3 0 0,3-5 6 15,7 0-11 1,-2-6-2-16,6-2 1 0,2-1-6 16,0-2-7-16,12 3-11 15,17-2 15-15,11 1 7 16,10-2 2-16,10-2 0 31,10 0 0-31,3 0 0 0,27 5-88 0,-19 6-251 16,-14 1-585 15</inkml:trace>
  <inkml:trace contextRef="#ctx0" brushRef="#br0" timeOffset="39529.26">2240 15424 329 0,'0'0'154'0,"0"0"-56"15,0 0 12 1,0 0 11-16,0 0-46 0,0 0-29 15,2-1-17-15,-2 1-14 16,2-2-2-16,0 2 7 16,3 0 10-16,-3-3 2 0,2 3-3 31,4-2 29-31,-2 0-15 0,3-2-9 0,5 2 3 15,-1-2 8 1,3-2-22-16,3-1 14 0,4 2 6 16,3-2-5-16,6-2-2 31,-1 1 2-31,4 0-7 0,-1 0-2 0,-1 2 4 15,0-1-7 1,1 0-2 0,-3 4-2-16,2-2 2 0,4 3-6 0,-2-2 5 15,3 2-4 1,2 0 2-16,3 2-1 0,-1 0 4 15,5 0-10-15,-3 0 1 0,0 0-2 32,1 0-1-32,-5 0-11 0,0 0 12 0,3 0-5 15,1-2-2 16,3 2 10-31,4 0 74 0,0 0-38 0,1 0-26 16,-4 0 5-16,2 0-7 31,-6 0-4-31,1 0-8 0,-3 0 3 0,1 0 0 0,-3 0-8 16,2 0-1-1,1 0 4-15,-4 0-9 0,1 0 7 16,-4 0-8-16,2 0 1 16,-2 0 0-1,-1 0 4-15,1 0-5 16,-1 0-1-16,1 0 1 0,2 2 1 0,2 4 5 31,0 0-6-31,3 0 2 0,1 2-1 0,1-1 1 16,-3 0-2-16,2 1 6 31,-1-2-6-31,-3 0 0 0,2-1 0 0,-1-1 0 15,1-1 0-15,3 0 1 32,-1-2-1-32,0 1 1 0,-1-1 0 0,1 3 1 15,-3 1-1-15,-1-1 12 31,-3-2-11-31,-1 2-2 0,-1 0 1 0,0 0 0 16,-2 0 0-16,0 1 0 31,1 1-1-31,3-2 0 0,1 1-1 0,3-2 1 0,1 2-1 16,0-1 1-1,1 3-1-15,-3-3 1 16,-3-1 0-16,-1 4 0 0,-3-4 1 16,0 2-1-1,4-1 0-15,-2-3 1 0,1 3 0 16,1-2-1-16,3 1 1 15,-1-2 0 1,-4 2-1-16,1-2 1 0,-5 1 4 16,-4-2-5-16,-7 2 1 31,-2-2-1-31,-7 0 2 0,0 0-2 0,-4 0 6 0,0 0-6 15,6 0 0-15,-4 0-8 32,4 0 16-32,-2 0-8 15,-1 0 0-15,0 0 1 0,-3 0 1 0,-2 0-1 31,-5 0 0-31,0 0 10 0,0 0 8 0,0 0 24 16,0 0-3-16,-14 0-40 16,-18 0-119-1,7 0-157-15,-7 5-458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4:50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 5173 22 0,'0'0'604'0,"0"0"-429"15,0 0-55-15,0 0 27 0,0 0 46 16,0 0-32 15,0 0-55-31,0 0-20 0,0 0-27 0,0 0 5 0,0 0-8 16,0 3-25-1,0-3 4-15,0 0-22 0,0 0-1 16,0 0-2-16,0 0-10 16,3 0-1-1,4 0 0 1,1 2-13-16,10-1 14 0,2-1-1 0,9 0-2 15,4 0 3 1,8 0 9-16,1 0 0 0,2 0-8 16,3 0-1-16,-3 0 5 31,2 0-4-31,-4-1 6 0,-5-1-7 0,0 2 1 0,-4 0 0 15,-6 0 0 17,-3 0-1-32,-4 0 0 0,-2 0 0 0,-5 0 2 0,-2 0 0 15,-1 0 5 16,-6 0-7-31,0 0 0 0,-4 0 0 0,2 0 2 0,-2 0-1 16,0 0 13-16,0 0-14 16,0 0-14-16,-13 0-188 15,-5 9-749-15</inkml:trace>
  <inkml:trace contextRef="#ctx0" brushRef="#br0" timeOffset="1665.09">1694 6489 348 0,'0'0'256'0,"0"0"-105"0,0 0 4 16,0 0 20-16,0 0-10 15,0 0-52 1,0 0-36-16,-7 3-12 0,7-3-7 15,0 0-1 1,0 0-21-16,0 0 1 0,0 0-1 16,0 0-12-16,0 0-3 15,0 0-7 1,0 0-14-16,5 0-1 0,17 0-5 0,5 0 6 15,11 0 9-15,1 0 10 32,3 0-19-32,1 0 1 0,-3 0 15 0,-2 0-8 15,-2 0-7 1,-5 0-1-1,-1 0 0-15,-5 0-1 0,0 0 0 0,-5 0 0 16,1 0 1 0,-6 0 0-16,1 2 0 15,-1-2 0-15,-2 3 0 0,3-3 0 16,-3 0 0-1,3 1 1-15,-1-1-1 0,-1 0 0 0,-1 3-1 16,1-3 1 0,-1 2 1-1,-4-2 0-15,-2 2-1 16,0-2 2-16,-5 0-2 0,2 2 0 0,-2-2 0 31,0 2 0-31,3-2 0 0,0 2 2 0,-1 0-2 16,3-2 0-16,-3 2 1 31,-2 0 3-31,3-2-3 0,-3 0-1 0,2 2 1 15,-1-2 0 1,-3 0 0-16,0 0 11 0,0 0-6 16,0 0 5-16,0 2 7 15,0-2-8 1,-5 13-10-16,-13-2-73 0,-6 5-509 15</inkml:trace>
  <inkml:trace contextRef="#ctx0" brushRef="#br0" timeOffset="3142.17">1747 7806 347 0,'0'0'248'0,"0"0"-91"16,0 0-4-16,0 0 6 15,0 0-17-15,0 0-53 0,0 0-36 16,0 0-2-1,0 0-5-15,0 0 5 0,0 0-16 16,0 0-27-16,0 0-8 16,13 0-17-16,14 0 17 15,7 0 35-15,5 0-5 16,9 0-14-1,-1 0 3-15,-1 2-4 0,1 0 2 16,-2-1-5 15,0-1-5-31,-5 3-5 0,-1-1-1 0,-3-2 11 0,-5 0-11 0,-4 0 0 16,-2 0 5 15,-7 0-6-31,-3 0 0 0,-4 4 0 0,-2 0-87 0,-9 4-247 16</inkml:trace>
  <inkml:trace contextRef="#ctx0" brushRef="#br0" timeOffset="4532.25">1702 9304 214 0,'0'0'277'0,"0"0"-145"0,0 0 14 0,0 0 20 0,0 0-36 31,0 0-30-31,0 0-9 0,0-5-18 0,0 5-17 16,0 0-16-1,0 0-19-15,4-3-12 0,8 3-8 16,11-2 28-16,12-2-15 15,10 1 30-15,10-2-8 16,10 1 5-16,4 2-6 16,-1 0-13-1,-2 2 7-15,-6 0-10 0,-7 0-10 0,-6 0 4 16,-7 0-5 15,-6 0 4-31,-8 2-12 0,-3 12-28 0,-10-3-177 0,-3 6-469 16</inkml:trace>
  <inkml:trace contextRef="#ctx0" brushRef="#br0" timeOffset="5686.32">1706 10512 183 0,'0'0'282'0,"0"0"-167"16,0 0 57-1,0 0-35-15,0 0 16 0,0 0-21 0,0 0-55 31,-6 3 8-31,6-3-14 0,0 0-19 0,0 0-34 16,0 0-18 0,10 0-26-16,14 0 24 0,10 0 2 15,6 0 10 1,6 0 1-16,1 0-3 0,2 0 21 15,-2 0-14-15,-3 0 4 16,-1 0-8 0,-5 0 8-16,-3 0-4 0,-6 0-9 15,-2 0 0-15,-2 0-6 31,-4 0 4-31,-5 3-4 0,-3 12-220 0,-11 5-690 0</inkml:trace>
  <inkml:trace contextRef="#ctx0" brushRef="#br0" timeOffset="6592.37">1609 11822 396 0,'0'0'318'0,"0"0"-184"15,0 0-62-15,0 0 28 16,0 0 3-16,0 0-35 16,0 0-41-16,49-3 27 0,-22-1 8 15,11-2-10-15,7 0 18 31,8 0 4-31,7-2-43 0,4 0 12 0,1 2-9 16,-5-2-12 0,-2 3-5-16,-4 1-1 0,-8 3-14 15,-5 1 11-15,-8 0-13 31,1 4-59-31,-12 13-205 0,-11 3-615 0</inkml:trace>
  <inkml:trace contextRef="#ctx0" brushRef="#br0" timeOffset="7411.42">1636 13054 504 0,'0'0'298'15,"0"0"-181"1,0 0-62-16,0 0-14 0,0 0-8 16,0 0 55-1,0 0-14-15,127 0-25 0,-74 0 5 16,1 0-5-1,0 6-21-15,-4 0-14 0,0 2-4 16,10 8-10-16,-14-2-55 16,-10 4-330-1</inkml:trace>
  <inkml:trace contextRef="#ctx0" brushRef="#br0" timeOffset="8429.48">1743 14754 25 0,'0'0'543'0,"0"0"-393"15,0 0-60 1,0 0 9-16,0 0 14 15,0 0-15-15,0 0-50 0,2 0-25 32,3 0-17-32,1 0 10 0,6 0 6 0,7-2-2 15,8-2 0 1,6 0 24-16,13 0 2 0,2 0-7 0,8 2-15 15,0-2-3-15,0 1-2 32,-1 0 2-32,-6 0 0 0,-7-4 4 0,-7 4-16 15,-8-4 7 1,-4 3 0-16,-7 0-3 15,-5-1-4-15,-3 5 2 0,2 0-11 16,-2 0-6 15,-1 17-213-31,-5 5-735 0</inkml:trace>
  <inkml:trace contextRef="#ctx0" brushRef="#br0" timeOffset="10357.59">5297 5135 584 0,'0'0'184'0,"0"0"-80"31,0 0 24-31,0 0 17 0,0 0-23 0,0 0-25 16,0 0-35-1,-54 0-20-15,52 0 8 0,2 0 14 0,-3 0-12 16,3 0-13-1,0 0-5 1,0 0-4-16,0 0-6 0,0 0-5 0,0 0-18 31,0 0 5-31,0 0-6 0,0 0 0 0,0 0-14 16,0 0-2-1,10 0 6-15,4 0 3 0,10 0 7 16,4 0 1-16,15 0-1 16,8 0 0-1,14-1 7-15,10-5 21 0,8-3-9 16,0 3-9-1,-4 0-1-15,-7 2-9 16,-7 2-6-16,-13 0 6 0,-4 2 7 16,-11 0-6 15,-5 0 0-31,-10 0 0 0,-8 0 8 0,-1 0-9 0,-7 0 1 0,1 0-1 31,-3 0-79-31,-4 0-289 0</inkml:trace>
  <inkml:trace contextRef="#ctx0" brushRef="#br0" timeOffset="11581.66">5294 6509 474 0,'0'0'381'0,"0"0"-235"0,0 0-114 15,0 0 21-15,0 0 50 31,0 0-8-31,0 0-44 0,61 0-9 0,-17 0 19 16,16 0-1-16,14-4 14 16,8 0-3-1,5-5-15-15,-2 3-17 0,-5-1-22 0,-9 0 1 16,-8 3-2-1,-10 1-6-15,-8 1 3 0,-10 0-7 16,-6 2 1 0,-4 0-7-16,-14 0-93 0,-4 11-198 15,-7 8-583-15</inkml:trace>
  <inkml:trace contextRef="#ctx0" brushRef="#br0" timeOffset="12470.71">5112 7891 481 0,'0'0'282'0,"0"0"-74"16,0 0-18-16,0 0-6 0,0 0-22 31,0 0-57-31,0 0-48 0,10-3-48 0,22 1-8 16,17-2 35-1,13 0 11-15,11-2-6 0,8 1-5 16,-2-2-14-16,-6 3-9 31,-7 1 1-31,-8-1 8 0,-6-1-11 0,-12 4-9 16,-7 1 14 15,-6-2-9-31,-7 2 2 0,-7 0 0 0,-4 0-3 0,-7 0 4 15,0 0-9 17,-2 0-1-32,0 27-102 0,0 5-171 0,-13 4-608 0</inkml:trace>
  <inkml:trace contextRef="#ctx0" brushRef="#br0" timeOffset="13609.77">4818 9226 332 0,'0'0'160'0,"0"0"-52"0,0 0-15 15,0 0 18-15,0 0-17 16,0 0-32-16,0 0-33 16,-5-2-21-16,27 0-2 15,12-4 49-15,11 2 72 16,5-4-18-16,4 3-32 15,4 0-39 1,0-1-18-16,2 0 18 0,3 0-2 0,1-2 21 16,3-3 24 15,-5 0-18-31,-2 1-30 0,-8 0-5 0,-6 0 1 0,-5 1-4 15,-8 3-7 17,-7 1-2-32,-7 1-6 0,-9 2-1 15,-4 2-8-15,-4 0 11 0,0 0-12 0,-2 10-26 31,0 9-211-31,-10 8-489 0</inkml:trace>
  <inkml:trace contextRef="#ctx0" brushRef="#br0" timeOffset="14727.84">4721 10515 310 0,'0'0'322'15,"0"0"-156"1,0 0-62-16,0 0 13 0,0 0-8 16,0 0-31-16,0 0-39 15,-4-2-17 1,4 2 15-16,2 0 5 0,10 0 6 15,7 0 1-15,8 0 2 16,14-1 28 0,5 1-14-16,10-5-9 0,2 4-7 0,5-4 4 15,1 1-15 1,-2 0-13-16,-1 0-5 15,-5 0-5-15,-6 2-8 0,-3 0-5 16,-2 2-1-16,-5 0 8 31,0-2-2-31,-4 2 12 0,-3 0-11 0,-2 0 2 16,-6 0-1-16,-3 0-9 31,-6 0 1-31,-5-3 5 0,-4 3-6 0,-3 0-1 16,-4 0 1-16,0 0 10 15,0 0 4-15,0 0-14 16,0 0-5-16,-2 0-140 15,-12 11-365-15</inkml:trace>
  <inkml:trace contextRef="#ctx0" brushRef="#br0" timeOffset="16708.95">11887 11798 1033 0,'0'0'268'0,"0"0"-212"16,0 0-44-16,0 0 20 16,0 0 49-1,0 0 8-15,0 0-31 0,158 11-7 16,-102-8-4-16,4 0-17 31,3-2 0-31,-1-1 15 0,-4 0-7 0,-4 0-20 16,-6 0-1-16,-7 0-17 31,-5-1-20-31,-10-5-181 0,-15 4-493 0</inkml:trace>
  <inkml:trace contextRef="#ctx0" brushRef="#br0" timeOffset="18076.03">2855 13174 595 0,'0'0'285'0,"0"0"-166"0,0 0-74 16,0 0 52-16,0 0 60 15,0 0-23-15,0 0-66 0,-4 3-34 16,4-3-16-16,19 0-18 31,12 1 10-31,12-1 25 0,6 0-1 0,2 0-7 16,1-1 13-1,-8-10-5-15,-2 1-8 0,-4 0-9 16,-6 0-2-16,-1 2-7 31,-8 2 1-31,0 0-4 0,-5 2 13 0,-5 2-19 16,-3 2-12 15,-2 4-128-31,-1 12-199 0,-5 4-448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5:43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 8081 791 0,'0'0'327'0,"0"0"-179"0,0 0-53 15,0 0 24-15,0 0 28 31,0 0-33-31,-6 4-45 0,6-4-21 0,0 0-9 0,0 1-1 16,0-1-1 0,0 0-6-16,0 0-9 0,0 0-5 15,0 0-5-15,0 0-12 16,0 2 0-1,2 1-2-15,11-1 2 0,3 0 1 16,1 2 0-16,6-2 6 31,-4 0-6-31,4 0 0 0,-1 0 0 0,1 0 1 0,0 0 5 16,2 0 3-1,2-2-8-15,2 2 4 0,2-2-6 16,0 0 1 15,3 0 4-31,-1 0-4 0,3 0-1 0,2 0 1 0,2 0 13 16,0 0-6-16,3 0 15 31,-3 0-7-31,-1 0-4 0,1 0-1 0,3 0 5 16,1 0-6-1,1 0-1-15,2 0 1 0,0 0-1 16,-1 0-3-16,1 0-4 31,-2 0 5-31,2 0-1 0,-3 0-6 0,1 3 1 0,1 1 0 16,2-1-1 15,-2 3 2-31,-1-2-1 0,-1 2 6 0,1-4-1 0,-1 2 0 31,-2-2 1-15,2-2 1-16,-1 0-8 0,3 0 1 0,-2 0 0 0,3 0-1 31,3 0 1-31,4 0 7 0,2 0-2 0,0 0 4 15,2-2-4-15,-3 0-5 32,3-2 10-32,0 2 0 0,0-1-3 0,2-1 1 15,0 1-3 16,5-1 6-31,0-2 6 0,1-2-2 0,1 2-7 0,3 0 2 0,3 0-10 32,3 1 8-32,4 2 0 0,0-1-9 0,2-1 6 15,-1 4-4-15,1-3-1 31,2 2 7-31,0 0-7 0,4 2 0 0,-1 0 0 16,-4 0-1-16,-5 0 9 16,-10 0-8-1,-7 0 0-15,-12 2-1 0,-11 0 0 16,-14-2-6-16,-6 0 6 31,-11 0 2-31,-2 0 4 0,-5 0 5 0,0 0 6 16,0 0-2-16,0 0-15 0,0 14-46 15,-12 0-230 1,-6 6-414-16</inkml:trace>
  <inkml:trace contextRef="#ctx0" brushRef="#br0" timeOffset="1298.07">1712 9264 494 0,'0'0'335'0,"0"0"-165"16,0 0-73-16,0 0-17 31,0 0-5-31,0 0-8 0,0 0-18 0,27 14 40 0,-3-10-8 15,2 1 2 1,3-4-15-16,3 4 4 0,3-4-25 16,8 4-2-16,6-4-19 31,6-1 7-31,8 0 2 0,6 0-6 0,3 0-16 15,3 0 6 17,3 0-4-32,0 1 29 0,-2 4-10 0,-1 1-18 46,2-2 7-46,-2 2-1 0,6 2-10 0,0-1 15 0,4 0-1 0,0 0 4 0,-2 5-9 16,-6-7 2 0,2 3-3-16,-4-2-9 0,4-1 0 0,-2-2 4 15,4 1-7-15,-6-2-2 31,3 2-5-31,-5 0 8 0,1 0-9 0,0 1 2 16,-1 0-2-16,3 2-5 31,2-1 5-31,2-2 0 0,3-1 0 0,1 2-1 16,3-4-5-16,2 1 6 15,-2 1 1 1,-5-2-1-16,-6 2 1 0,-9 1-1 16,-7 0 1 15,-6 0-1-31,-8-1-9 0,-3 1 9 15,-5 0 0 17,-7 2 0-32,-4-1 0 0,-5-2 1 0,-4 1 0 0,-4 1 1 0,-4-3 4 0,-3 2-5 0,-5-2 14 15,-2-1-15 1,0 6-32-16,-33 9-116 15,-7 2-196-15,-14 0-823 0</inkml:trace>
  <inkml:trace contextRef="#ctx0" brushRef="#br0" timeOffset="2799.16">1669 10701 221 0,'0'0'264'0,"0"0"-68"0,0 0-11 16,0 0-52-1,0 0 27-15,0 0-3 0,0 0-50 16,-29 5-49-16,29-5-30 16,0 0-5-16,0 1-3 15,0-1-11-15,2 0 9 16,10 0 24-1,3 0 23-15,3 2-22 0,3-2-2 16,5 0 13-16,5 0-10 31,7 0-8-31,9 0 1 0,6 0-11 0,5-2 7 16,7-4 1-1,-1 1-13-15,1-3-2 0,-5 2 6 0,0 0-25 16,-6 2 22-16,-1 0-21 31,-2-1 0-31,1 1 14 0,2-2-6 0,-2 3 8 16,4-1-2-16,0 0 1 31,2-1-8-31,3 1-8 0,1 3 1 16,0-2 0-16,1 2 12 0,-3 1-13 31,-4 0 0-31,-6 0 1 0,0 0-2 0,-4 0 1 15,1 0 0-15,0 0 0 16,2 0 1 0,0 4 11-16,2 1 0 0,-2 4 21 0,0 1-16 15,0-3-8-15,1-1-8 31,0 3 7-31,2-5-8 0,2 0 6 16,-4 0-3-16,4 0-3 0,-5-2 13 31,0 2 2-31,-2-1-2 0,-5 0 4 16,-4 0 1-16,-2 1-4 0,-3 1-2 31,-1-1-6-31,-1-2-4 0,2 2-1 0,-2 0 6 16,3-2-7-16,-3 0 2 31,0 0-1-31,-4-2 0 0,-2 2 0 0,-6-2 1 15,-3 0-1 1,-3 0 1 0,-4 0-2-16,0 0 6 0,-2 3-5 0,-1-3 0 0,1 0 0 31,-3 0 0-31,1 0 5 0,2 0-4 15,-5 1 7-15,2-1-9 0,-4 0 1 32,2 0 1-32,-2 0-1 0,0 0 9 0,0 0-9 15,0 0 0-15,0 0 7 16,0 0-1-16,0 0-1 16,0 0-6-16,0 0 8 15,0 0-1-15,0 0 7 0,0 0-14 16,-33 0-43-16,-2 5-235 15,-7-3-593-15</inkml:trace>
  <inkml:trace contextRef="#ctx0" brushRef="#br0" timeOffset="16714.95">2327 13064 409 0,'0'0'316'0,"0"0"-167"15,0 0-77-15,0 0 9 0,2 2 16 16,0-2 2 0,3 0-34-16,-1 2-16 0,5-2-8 15,4 2 7 1,7 0 13-1,7-2 4-15,6 0-5 0,6 2-18 0,5-2-6 16,7 0 4 0,5 0 3-16,7 0 10 0,5 0-21 15,6 0-5 1,4 0-10-16,2 0 8 15,2-6-6-15,1 0 2 0,-1 0-8 16,1 2-7 0,4-1 22-16,0 2 37 0,2 0-26 15,2 2-22-15,1 0 5 0,1-2 1 31,1 0 3-31,-1 0-11 0,3 1 0 0,2 2-8 16,0 0-5 0,2 0 12-1,1 0-12-15,-1 0 5 0,-2 0-5 0,-4 0 7 16,-5 6-8 15,-7 1-1-31,-4 4 7 0,-4-1-7 0,-3 2 0 0,-2 0-1 16,-3-2 1 15,-1 2 1-31,-3-4 0 0,-2 0-1 0,-6 1 14 0,0-3-14 0,-6-1 1 15,2-1-1 17,-1 2-1-32,0 0 1 0,0 0-12 0,-1 2 12 0,0 1 0 46,-4-2 2-46,-3 3-2 0,-6-2 2 0,-8-2-1 0,-8 1 6 0,-5-6-6 16,-9 2-1 15,-5 2-22-31,-21 19-86 0,-14 0-105 0,-11 3-517 0</inkml:trace>
  <inkml:trace contextRef="#ctx0" brushRef="#br0" timeOffset="18409.05">2012 14470 93 0,'0'0'255'0,"0"0"-112"16,0 0-81-16,0 0 4 15,0 0 45-15,0 0-5 16,0 0-15-1,5 0-13-15,-3 0 1 0,-2 0 15 0,3 0 0 16,-1 0-18 15,0 0-21-31,4 0-23 0,3 0 19 0,1-2 17 0,3 0-33 16,3-5 1-1,1 3 5-15,3-2-10 16,3 0 7-16,1 0 11 0,2 1-36 31,-1-1 3-31,4-1-1 0,0 2 13 0,2-4-14 16,5 3-14 15,2-2 6-31,7 3 13 0,1-2-12 0,5 0 2 0,1 0 1 16,1 1 3-1,3 0-4 1,-3 2-3-16,1-2-6 0,-1 2 1 0,1 1 12 15,-1-1-12 1,-1 1 0-16,1-1 0 16,-4 2 8-16,-3 0-9 0,0 0 7 0,-7 2-7 31,-1 0 2-31,-3 0-2 0,-2 0 1 0,-2-3 0 15,-3 3 5 17,-1-1-6-32,2 1 0 0,-2-1 0 0,2 1 1 0,-2 0 0 15,-1 0-1-15,0 0 0 31,4 0 0-31,-4 0 3 0,1 0-3 0,0 0-1 0,0 0 0 32,2 0-1-32,2 0 2 0,0 0 28 15,-2 0-3-15,0 2-14 0,-4 3-11 31,-4-3 11-31,2 0-3 0,-3-2-6 0,-2 2-2 16,0 0-2 15,0-2 2-31,-1 3-2 0,-1-2 2 0,2-1 10 0,0 3-10 16,-1-2 0 15,4 1-1-31,-2 0 1 0,-3 0 1 0,-2-2 0 0,-1 3 1 16,-2-3-2 15,1 1 2-31,-4-1-2 0,1 0 1 0,-4 2 0 0,-1-2 0 0,1 0-1 15,-3 0 0 17,0 0 6-32,-2 0-6 0,0 0-1 0,2 0 1 0,-2 0 0 15,0 0 1-15,0 0 0 16,0 0 9-16,0 0-10 15,2 0-1-15,0 0 0 16,5 0-4 15,0 0 5-31,0 0 2 0,-2 0-1 0,1 0 0 0,-4 0 0 16,0 0-1-16,0 4-27 31,-2 22-111-31,0 0-234 0,0 6-592 0</inkml:trace>
  <inkml:trace contextRef="#ctx0" brushRef="#br0" timeOffset="24214.38">8884 9018 1122 0,'0'0'339'0,"0"0"-206"16,0 0 34-16,0 0 31 16,0 0-7-16,0 0-97 31,-51-69-26-31,37 61 12 0,-4 4-12 0,0 2-26 15,-1 2-6 1,-2 0-19-16,3 16-15 0,5 16-2 16,2 17-12-16,4 9 0 31,7 6 11-31,0 2-6 0,0-4 6 0,10-10 1 0,5-10-7 31,3-8-5-31,-1-12-55 16,4-8-26-16,1-7-29 0,0-7-34 15,0-10-12 1,1-20-31-16,-5-15-70 0,-3-5-57 0,-6-4-32 15,-5 6 121 1,-1 10 158 0,-1 14 79-16,3 14 43 0,1 10 9 0,7 2 95 15,3 20-14 16,1 4-5-31,4 2 1 0,-1-4-3 0,0-8-54 0,-2-6-31 16,0-8-17 15,-1-2-16-31,-3-4 9 0,-3-16 43 0,-4-8 18 0,-5-8 0 16,-2 0-2 15,0-1-13-31,-5 6-21 0,-12 2-2 0,-1 11-23 0,0 4-17 0,5 11-68 16,4 3-93 15,5 0-51-31,1 0-65 0,3 0-88 0,0 0 106 0,0 0 106 15,9-5 26-15,2-2 127 16,3-2 34 0,1 7 90-16,1 2-15 0,4 0 90 15,4 18-21 1,-2 8-16-1,4 10 3-15,-7 5-44 0,-5 0-19 0,-3-2-9 16,-3-7-31 0,-3-11 28-16,-3-10-37 0,-2-7-33 0,3-4-20 15,-3 0-19 16,2-20 6-31,-2-11 13 0,2-6 28 0,-2-6-12 16,0 3 0-16,2 3-7 0,5 9-9 31,4 7-1-31,3 11-13 0,3 6-10 0,3 4 17 16,1 0 0-1,-2 17 7 1,-1 1 8-16,-5 1-8 0,-1 3-18 31,-12 6-120-31,0-6-130 0,0-3-365 0</inkml:trace>
  <inkml:trace contextRef="#ctx0" brushRef="#br0" timeOffset="24414.39">9316 9047 530 0,'0'0'332'0,"0"0"-121"31,0 0-11-31,0 0-32 0,0 0-18 0,0 0-48 15,134-98-57 1,-94 81-23-16,5-2-16 0,1 1 13 16,-1-2-19-16,-3 2-65 15,-9-1-90-15,-12-4-118 16,-8 5-82-16,-13 3-139 0</inkml:trace>
  <inkml:trace contextRef="#ctx0" brushRef="#br0" timeOffset="24927.42">9525 8743 434 0,'0'0'309'0,"0"0"-13"0,0 0-44 0,0 0-28 15,0 0-88 1,0 0-108-16,0 0 4 0,13 131 34 16,13-81-2-16,0 0-4 15,-4-3-11 1,-1-6-19-16,-4-10-19 0,-5-8 5 15,-3-11-16-15,1-7-11 16,0-5-60 0,-2-1-30-16,-1-25 24 0,-1-9 14 15,-1-8-1-15,-5-6 0 31,0 1-13-31,3 6 36 0,0 12 9 0,4 9 10 16,4 18-21 0,1 3 43-1,3 14 1-15,-1 18 75 0,-1 8-9 0,1 1-8 0,-3-8 2 31,-1-7-20-31,0-9-23 0,-1-12-18 0,1-5-13 16,-3 0-2 15,3-8-18-31,-6-11-1 0,0-8 17 0,-2-3-19 0,0 2 17 16,1 4 0-1,4 6-9-15,3 10-5 0,4 6-22 16,4 2 21-16,-1 6 30 31,4 10 4-31,-1-2 7 0,-3-4-6 0,-1-6-1 16,-3-4-1-16,1 0-12 0,-5-4 1 31,0-12 12-15,-7-6 59-16,-2-2-24 0,0 2-16 0,0 0-19 31,-15 2-57-31,-8 2-33 0,-10-5-124 0,4 8-127 15,6-2-193-15</inkml:trace>
  <inkml:trace contextRef="#ctx0" brushRef="#br0" timeOffset="25203.44">9976 8484 176 0,'0'0'240'0,"0"0"-56"16,0 0 44 0,0 0-33-16,0 0-17 0,95 122-1 15,-72-64-21-15,-3 4-15 31,2 7-42-31,-2-3-8 0,3-2 17 0,-2-13-45 0,2-9-31 16,-1-14-17 0,-2-12-15-16,0-10 6 0,-2-6-5 15,-5 0-1 1,-2-12 9-16,1-16-9 15,-1-12-64-15,5-35-91 0,-3 11-230 16,1 6-798 0</inkml:trace>
  <inkml:trace contextRef="#ctx0" brushRef="#br0" timeOffset="26624.52">10798 8558 646 0,'0'0'335'0,"0"0"-183"15,0 0-75-15,27 113 70 16,-1-52 6-1,8 14-37 1,2 5-40-16,-3 2 12 0,-2-1-17 0,-2-7-11 16,-4-8-20-1,-6-10-5-15,-3-9 10 0,-5-12-5 16,-4-9-8-16,-5-12-7 15,-2-6 8 1,0-2 32-16,0-1-2 0,-9-2-20 16,-13 1-43-16,-12-4-37 15,-6 0-121-15,-9-7-53 16,-2-16-102-16,2-7-2 0,9 0 55 31,11 2 62-31,11 6 127 0,9 4 71 0,5 6 95 16,4 0 64-16,0-1-43 31,0-8-18-16,9-3-22-15,9-6-21 0,3-6-16 0,6-5-13 0,2 0-9 32,0-6-16-32,5 1 8 0,-3-2-8 15,-2 0 17-15,-2 2-18 16,-7 4-2-1,-5 4 2-15,-3 4 7 0,-8 5-7 0,-4 7 1 16,0 9 9-16,0 4 33 16,0 5 73-1,0 4 8-15,0 0-48 0,0 11-43 16,9 18-32-16,4 14 7 31,3 7 1-31,2 4-8 16,2-4 0-16,2-10 0 0,-1-8-1 0,-2-8 0 0,-1-8-26 31,-1-10-46-31,0-4-69 0,-2-2-43 0,-4-5-6 15,0-12-43-15,-4-1 18 32,-2 0-61-32,-1 4 50 0,-3 6 126 0,5 8 96 15,-2 0 4-15,5 11 153 31,0 6 7-31,2 1-3 0,0 0-14 0,-2-4-30 0,0-6 8 47,0-2-60-47,-3-4-38 0,0-2-11 0,0 0-12 0,-4-10-1 16,0-7 0-16,0-8 0 0,-2-3-45 31,0 2 4-31,0 5 29 0,0 6 11 0,0 9-11 16,5 6-16 15,3 4 29-31,4 20 29 0,3 6 23 0,3 0 3 0,0-3-9 15,0-8-13 1,0-7-18 0,-5-10-15-16,-2-2-12 0,1-2 11 0,-6-18-29 15,1-6 7 1,-1-3-31-16,-1-2-34 0,0 7 36 15,3 4 26-15,3 9 7 16,5 10-4 0,1 1 23-16,6 0 131 0,2 8-15 0,-1 0-13 15,-2-4 4-15,-2-4-20 31,-3 0-2-31,-7 0-20 16,-3-2-15-16,-3-12 15 0,-4-2-59 0,0-8-6 31,-13 4-137-31,-5 4-366 0</inkml:trace>
  <inkml:trace contextRef="#ctx0" brushRef="#br0" timeOffset="27776.58">10711 13056 795 0,'0'0'413'0,"0"0"-239"16,0 0-107-16,0 0-5 15,48 106 37 1,-22-47-39 0,2 0-22-16,-4 0-21 0,-5-9-4 0,-4-6 2 15,-6-11-15 1,-7-8-33-16,-2-8-67 0,-2-16-54 15,-15-1-185 17,-2 0-397-32</inkml:trace>
  <inkml:trace contextRef="#ctx0" brushRef="#br0" timeOffset="28003.6">10635 13080 416 0,'0'0'225'0,"0"0"-44"16,0 0-14-16,0 0-44 15,0 0 12-15,138-96-41 16,-104 90-30-16,-4 6 10 15,0 0 20-15,-4 18-1 0,-3 14-12 32,-8 12-4-32,-6 8-29 0,-7 7-36 0,-2 2 3 15,0 0-15 1,0-5-51-16,0-3-78 0,5-18-120 15,6-13-279-15</inkml:trace>
  <inkml:trace contextRef="#ctx0" brushRef="#br0" timeOffset="28368.62">11101 13124 540 0,'0'0'347'0,"0"0"-178"15,0 0 10 1,-27 103-44-16,20-61-7 0,5 0-70 15,2-6-23-15,0-6 16 32,0-8-38-32,7-7-12 0,6-7 5 0,0-3-6 15,1-5-42 1,-3 0-29-16,1-6-54 0,-4-12 1 15,-4-4 14-15,-4-4 32 16,0-4 7 0,0 3 42-16,3 4 29 0,-1 5 3 15,4 8 52-15,4 6 7 16,1 4 2-16,3 0 24 0,1 10 7 15,1 8-36 1,-3 2-17 0,0 1-16-16,-4 0-26 0,-2-3-52 0,-7-5-138 15,0-6-127 16,0-3-251-31</inkml:trace>
  <inkml:trace contextRef="#ctx0" brushRef="#br0" timeOffset="28681.64">11216 13334 329 0,'0'0'301'0,"0"0"-106"0,0 0-39 0,0 0 18 0,0 0-24 0,0 0-76 16,87-118-32-1,-58 96-14 1,3 2-12 0,0-1-9-16,0-2-7 0,1 1-27 0,-6 0-2 0,-6 0-134 15,-11-1-30 16,-7 6 30-31,-3 1-8 0,-5 4 59 0,-15 6 92 0,-4 5 20 16,-1 1 73 15,5 0 76-31,7 7 20 0,7 11-20 0,3 8-58 0,3 6-32 16,0 6-8-16,11 5-16 15,7-3-10 17,2-3-9-32,-2-5-8 0,2-7-8 0,-2-10-67 0,-1-8-116 15,6-7-66-15,-7-8-96 31,-3-10-175-31</inkml:trace>
  <inkml:trace contextRef="#ctx0" brushRef="#br0" timeOffset="28993.65">11580 13083 565 0,'0'0'286'0,"0"0"-93"16,0 0-51-1,0 0-54-15,0 0-2 0,-34 117-33 16,34-89-18-16,2-5-16 16,9-5-3-16,3-7-7 15,1-2-3-15,1-5-6 16,-3-4 0-1,3 0-7-15,-5 0-31 0,1-13-24 16,-6-9-21-16,-1-6 21 31,-3-2-22-31,-2-4-39 0,0 2 39 0,0 6 38 0,0 8 46 16,0 6 20-1,0 10 90-15,0 2 45 0,0 0-68 16,2 15-37-16,12 6-5 16,1 3-4-1,3 0-24-15,0-1-17 0,8-2-63 16,-3-7-194-1,-4-4-281-15</inkml:trace>
  <inkml:trace contextRef="#ctx0" brushRef="#br0" timeOffset="29168.66">11858 13090 54 0,'0'0'680'15,"0"0"-463"-15,0 0-116 16,0 0 44-16,0 0-15 0,0 0-47 31,0 0-43-31,85-34-35 0,-60 18-5 0,8-21-170 16,-2 6-125-16,-6-4-349 31</inkml:trace>
  <inkml:trace contextRef="#ctx0" brushRef="#br0" timeOffset="29426.68">12137 12591 669 0,'0'0'325'0,"0"0"-218"31,0 0-40-31,40 144 69 0,-18-73-17 15,3 6-42-15,4 12-16 16,0-1 3-16,-2-2 17 0,-1-7 3 16,-4-11-10-16,-2-14-12 15,-7-14-33 1,-1-12-13-16,-8-12-16 0,-4-10-45 15,-8-6-129-15,-19-15-387 32,-2-6-616-32</inkml:trace>
  <inkml:trace contextRef="#ctx0" brushRef="#br0" timeOffset="29573.69">12070 13090 616 0,'0'0'185'0,"0"0"-111"15,0 0 15 16,0 0-41-31,0 0-25 0,143-68-4 0,-103 30-19 0,11-38-65 16,-9 7-107 0,-6 5-237-16</inkml:trace>
  <inkml:trace contextRef="#ctx0" brushRef="#br0" timeOffset="29793.7">12442 12416 804 0,'0'0'266'0,"0"0"-88"15,0 0-50-15,0 0-37 0,9 118 24 16,-1-57-10-1,6 5-16-15,2 6-25 0,-1 1-5 16,-1-3-15-16,-1-6-19 0,3-14-14 31,-3-16-11-31,0-14-63 0,-1-17-107 0,-6-14-124 16,1-23-59-16,-7-4-187 31</inkml:trace>
  <inkml:trace contextRef="#ctx0" brushRef="#br0" timeOffset="30266.73">12620 12825 675 0,'0'0'250'0,"0"0"-97"15,0 0 20 1,47 111-5-16,-29-88-62 0,0-6-39 0,-1-9-38 16,2-8-7-1,-2 0-6-15,-1-18 20 0,-3-12-27 16,-3-6 14-16,-6-5-10 31,-4 3-13-31,0 4-8 0,0 6-4 0,-4 8-15 16,-4 6-5-1,4 10 14-15,2 4 17 0,2 0-16 16,0 18-11-16,6 9 18 15,8 3 8-15,3-3-12 16,-1-3 7-16,-1-6 7 0,-1-7 0 31,-1-5-1-31,-5-6-5 0,3 0-5 0,-3-3-36 16,1-12 17-1,0-2 12-15,2-1-27 0,0 3 26 16,5 4 8-16,-1 5-1 16,1 5 5-1,-3 1 5-15,1 0-12 0,-3 0 14 16,-2 0 10-16,2 0-9 31,-2 0-1-31,-3 0 1 0,4 0 16 0,-1-9 32 16,-3 0-15-1,1-5-7 1,-3-3-9-16,-1-1-18 0,-3-10-26 0,-3 6-196 15,-14 4-601 1</inkml:trace>
  <inkml:trace contextRef="#ctx0" brushRef="#br0" timeOffset="31815.81">10477 8853 232 0,'0'0'368'0,"0"0"-150"31,0 0-47-31,0 0 10 0,0 0-58 0,0 0-35 16,0 0-23-1,-27 0-14-15,27 0-20 0,0 0-11 16,0 0-20-16,3 0 1 31,14 0 9-31,4 0 21 0,5 0-8 0,0-6-1 16,3-3-12-1,12 8-10-15,-10-1-36 0,-6 2-346 0</inkml:trace>
  <inkml:trace contextRef="#ctx0" brushRef="#br0" timeOffset="34908.99">8972 9856 61 0,'0'0'320'0,"0"0"-127"0,0 0-50 16,0 0 20 0,0 0-12-16,0 0-27 0,0 0-31 15,-4 0-19-15,4 0-15 16,0 0-18-16,0 0-22 15,0 0-6-15,0 0-6 16,4 0 16-16,10 0 9 0,7 0-10 16,2 1 13-16,9-1 0 31,6 0-5-31,4 0 2 0,6 0 0 0,4 0-2 15,3 0-3 17,4 0 0-32,1-1-4 0,3-4-5 0,3 1-10 0,3 0-2 15,5 1 10 1,2-1-15-16,2-3 0 0,2-1 6 15,-2 0-6-15,-5-2 2 16,-4 0-3 0,-1 0 6-16,-6 2 0 0,3 1-5 0,4 1-1 15,-1-3 6 1,1 3 7 15,1 1-5-31,-3-2 0 0,-5 3-7 0,3 2 15 0,-5-1-10 0,2 2-6 16,-4 1 1 15,0 0-1-31,-2 0-7 0,1 0 7 0,1 0 0 0,-2 0 0 15,0 0 0 17,0 0 2-32,-2 1-2 0,-2 4 1 0,2-1-1 0,0 0 0 15,2-4 1 1,-3 3-1-1,-4-3 0-15,-1 0 0 0,-2 0 1 0,-5 0-1 16,0 0 1 0,-1-3-1-16,-2-3 0 0,2 2 1 15,-2-1 0-15,-2-1 7 0,-1 0-7 31,1-1 7-15,-3 1-8-16,-4 0 6 0,0-2-5 0,-4-1 5 0,-3 1 4 31,-4-7-9-31,-2-3 12 0,-6-4 9 0,1-6 4 16,-1-4 8-16,-4-6-22 15,1-6 5 17,-3-2-3-32,0-5 0 0,-1-3-5 0,-3-4 4 0,0-5 2 15,0-8-3 1,0-6 0-1,0-6 0-15,-11-9-5 0,-6-2-4 0,-4-1 9 0,1 1-11 32,0 7 6-32,0 13-6 0,0 14 5 15,-2 7-6-15,-5 13 13 0,-2 4-6 31,-4 4-7-31,-4 4-1 0,-5 2 1 0,-2 1 1 16,-10 0-1 15,-1-1-1-31,-6 2 1 0,1 2 1 0,-2 4 0 0,-1 2 0 16,3 1 1-1,2 4-1 1,0 1 6-16,-1 2-6 0,-1 0 0 0,-6-3 0 16,-3 1-1-1,-4 0 7-15,-1 0-1 16,1 2 0-16,2 5-6 0,4 0-16 16,7 3 16-1,2 0 19-15,4 9-10 0,-2 9-1 0,3 4-6 16,-2 2 0 15,-3 3 8-31,0 0-10 0,2 1 7 0,-2-3-6 0,0-6 1 16,3-3 11 15,-5-3-11-31,-6-3 0 0,-4 1 12 0,-6 1-14 0,-5 2 1 15,-2 0-1 1,-1 2 0-16,0 1 5 0,-1-2-4 0,0-1-1 16,1-2 0-16,1 0-1 31,5-2 1-31,4-1 0 0,3-1 0 0,5-3 0 15,0 1 1 17,7 3-1-32,3-1 0 0,2 1 1 0,5 1 7 0,5 1-7 15,4 1 0 16,1 0 0-31,6 0-1 0,0-1 1 0,2 4-1 0,-1-5 0 16,1 2-1 0,2-1 0-16,2-4 1 15,0 0 0-15,4 4 1 0,-2-1-1 16,0 0 0-1,3 2-2-15,0 2-5 0,2 0 6 0,7 1 0 16,1-4-1 0,6 3-10-1,4-1-1-15,-2 0 1 16,4 4 5-16,0 1-2 0,0 1 7 0,4 3 1 31,2 2 0-31,0 2 0 0,0 1-6 0,0 2 6 16,-1 2 1-16,-1 1-2 31,2-1-5-31,6 5-1 0,-1-1 1 0,2 1-2 15,1 0 3-15,1-2 5 32,3 3 0-32,-3-5-1 0,1 2 2 0,-1-2-1 15,1 0-5-15,3 2 6 31,-2 0-6-31,3 4 6 0,0 3 0 0,2-2 0 0,1 5 0 16,2-4 0 15,-4-4-1-31,0-3-5 0,-3-10-4 0,-1-2-2 0,1-6 0 16,-3-4 1 15,-1-1 9-31,1 0 2 0,-1 0-1 0,-3 0 0 0,2 0 1 16,-1-2-1-16,-4 0 1 31,3 0 0-31,-1-2 0 0,-4 0 0 0,3-2 1 0,1 2-1 15,-2 0-2-15,3 0 1 32,1 0-1-32,1 0-5 0,0 1 7 0,1-1 0 15,-2 0 0 1,0 0 0-1,-1-2 0-15,-2-1-1 0,0 1-1 0,-2-2 0 16,1 0 1-16,-1 1-5 31,0-2 5-31,0 2 1 0,-1-3-1 0,1 0-6 16,-3 1 6 15,3-1-1-31,0 3 2 0,2-3 1 0,-3 0-1 0,0 1 7 16,0-1-7-1,0 2 0-15,1 2-76 0,-5 18-86 16,0 0-210-16,-2 5-696 0</inkml:trace>
  <inkml:trace contextRef="#ctx0" brushRef="#br0" timeOffset="36229.07">6952 9334 765 0,'0'0'286'0,"0"0"-178"16,0 0 10-16,0 0 57 0,0 0-2 31,0 0-42-31,0 0-47 0,0 4-7 0,0-4 3 15,0 0-15 1,0 0-25-16,0 0-33 0,0 0-7 16,0 0-23-16,11 0-4 31,7 0 11-31,11 0 15 0,13 0-1 0,12 2-7 0,15-2 9 15,7 0 0 17,8 0 0-32,5 0 6 0,0 0 15 0,-6 0-15 0,-3-2 0 31,-10-2 2-31,-7 0 0 0,-8 0-8 0,-4 2 1 15,-14 2 8 17,-6 0-2-32,-10 0 4 0,-10 0-10 0,-4 0 1 0,-7 0 12 15,0 0 1-15,0-2 6 16,0 2-3-1,-5-4-18-15,-14 2-142 0,-2 0-372 16</inkml:trace>
  <inkml:trace contextRef="#ctx0" brushRef="#br0" timeOffset="36675.09">7630 9101 16 0,'0'0'965'15,"0"0"-742"-15,0 0-164 16,0 0 28-16,0 0 41 15,0 0-47 1,0 0-5-16,68 0 22 0,-30 9-24 0,5 0 15 16,1 4-29-1,3-1-21 1,-2 1 0-16,-4 4-19 0,-4-3 4 0,-4-1-6 31,-4 2-7-31,-7-5 3 0,-4-2 2 0,-3 1 2 16,-3-2 2 15,-3-1 10-31,-3-2 1 0,-2 0 7 0,0 0 11 0,-4 0 37 15,0-2 34 1,0 4 34-16,-6 4 11 0,-13 10-41 16,-15 13-74-16,-15 11-50 15,-11 13-68 1,-47 46-171-16,14-13-254 0,6-8-348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6:42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12425 3240 791 0,'0'0'323'0,"0"0"-158"0,0 0 38 0,0 0 27 16,-66-40-29-16,45 30-81 15,-6 4-8-15,2 2 5 16,-2 4-21-16,2 0-16 16,4 8-43-1,0 14-37-15,6 14-16 0,8 10-5 16,7 10-10-1,0 5 30-15,4-1 1 0,19-4 4 16,-1-8-4-16,5-10-17 16,0-8-52-16,-1-9-36 0,3-12-1 15,-4-9 5-15,-3 0 16 31,-1-16 16-31,-6-13-24 0,-4-12 14 16,-6-2 21-16,-5-1 37 0,0 5 21 31,0 7 0-31,0 12-4 0,0 9 4 0,0 11-1 16,6 0-50-16,12 15 51 31,6 5 9-31,1 0 46 0,0-4-26 16,-1-8-22-16,-4-4-6 0,-2-4 8 31,-5 0 7-31,-3-16 20 0,-6-4 40 0,-4-5 2 0,0 3-30 47,0 0-4-47,-16 2-34 0,1 4-10 0,-2 5-6 0,3 4-82 0,4 3-112 15,8 4-44 16,2 0-281-31,0-2 121 0,2 1 205 0,12-5 58 0,1-3 90 16,-1 3 51 15,-1 1 127-31,-1 2 15 0,1 3 42 0,-1 0 21 0,5 10-24 16,1 9 5-1,-3 6-37-15,1 4-30 0,-3-1-21 16,-4 0-5-16,-3-6-10 16,-1-4-15 15,-5-6 10-31,2-3-21 0,-2-8-18 0,0-1-15 0,0 0-7 0,0-1-3 15,0-18 5 1,0-9-19-16,0-8 0 0,0-8 0 16,0 0 1-16,0 5-1 31,0 11 0-31,0 8 0 0,9 13-21 0,2 7 6 15,3 0 1-15,-1 9-7 32,3 14 13-32,-3 2 8 0,-1 3 0 0,-4 0-12 15,-4 9-98-15,-1-10-159 31,-3-5-310-31</inkml:trace>
  <inkml:trace contextRef="#ctx0" brushRef="#br0" timeOffset="179.01">12799 3296 795 0,'0'0'182'15,"0"0"6"1,0 0-37-16,0 0-15 0,0 0-44 16,0 0-46-1,0 0-31-15,131-96-15 0,-104 84-21 16,11 1-167-16,-5 3-60 31,-6 3-272-31</inkml:trace>
  <inkml:trace contextRef="#ctx0" brushRef="#br0" timeOffset="409.02">12910 2988 611 0,'0'0'290'0,"0"0"-69"15,0 0 49-15,0 0-81 16,0 0-57-16,0 0-111 15,0 0-10-15,0 76 49 16,20-32 0 15,0 4-20-31,-2 0-4 0,0-4-15 0,-3-4-18 0,-3-5-3 0,-1-10-85 16,-3-6-115 15,2-17-109-31,-6-2-207 0,0 0 106 0</inkml:trace>
  <inkml:trace contextRef="#ctx0" brushRef="#br0" timeOffset="903.05">13053 3154 162 0,'0'0'317'0,"0"0"-100"15,0 0-34 1,0 0 9 0,0 0-12-16,0 0-76 0,0 0-55 0,10-20 24 15,4 36 11 1,-3 8-1-16,3 6-1 0,-3 4-28 15,-5 2 20-15,1 0-27 16,-5-4-20 0,0-5-19-16,1-9 20 0,-3-9-26 0,2-3-2 15,-2-6-6 1,0 0-6-16,3 0 12 0,1-10-6 15,2-13 5-15,3-8-11 32,1-5 12-32,0 0-12 0,1 2 3 0,1 4 2 15,-1 8-1 1,-1 5 8-16,0 4-12 0,-1 7 5 15,-1 6-6-15,-1 0-6 32,2 4-8-32,-2 17 1 0,-1 2 17 0,1 4 9 15,0-2 18-15,4-5-18 16,0-4 0-16,5-8-12 15,1-8-27-15,4 0-14 32,-1-1 27-32,-1-20 19 0,0-3 5 0,-3-4-5 0,-6-4 6 15,-5 0-8 16,-3 2 9-31,-2 2-29 0,-4 0-38 0,-12 8-103 0,-2 8-366 0</inkml:trace>
  <inkml:trace contextRef="#ctx0" brushRef="#br0" timeOffset="1649.09">13531 2789 188 0,'0'0'589'16,"0"0"-395"-1,0 0 1-15,0 0 57 0,0 0-69 16,0 0-110 0,0 0-52-16,-2 60 33 0,20-8 7 15,3 9-13-15,-2 0-1 16,-1-2-3-16,-1-11-22 15,-3-8 3-15,-3-14-25 16,1-9-6 0,-6-10-2-16,3-6 2 0,0-1 5 0,0 0 1 31,0-14-29-31,2-29-34 0,-2 2-154 0,-2 4-382 0</inkml:trace>
  <inkml:trace contextRef="#ctx0" brushRef="#br0" timeOffset="2295.13">13441 3044 214 0,'0'0'320'16,"0"0"-161"-16,0 0 57 0,0 0-10 31,0 0-50-31,0 0-30 0,0 0 21 0,-83-30-35 16,56 30-7-1,2 0-10 1,1 2-35-16,2 9-25 0,4 10-35 0,-3 17-52 15,9-4-151-15,1-4-452 32</inkml:trace>
  <inkml:trace contextRef="#ctx0" brushRef="#br0" timeOffset="5114.29">13921 3146 788 0,'0'0'185'0,"0"0"-146"0,0 0 42 15,0 0 50-15,0 0 15 16,0 0-34-16,129 25 11 16,-86-12-34-16,1-1-23 15,6 5-6-15,0 0 1 16,2 5 2-16,0 4 3 31,-4 6-3-31,-3 4 2 0,-3 5-8 0,-4 3 4 0,-2 2-12 31,-2 2-29-31,-1 2 7 0,-4-2 4 16,2 2-14 15,-2-2 0-31,-3 1 0 0,1 1 3 0,-5 3 0 0,3 6-2 0,-4 3-2 16,0 7 5 15,0 3-6-31,-4 2 5 0,-1 3 3 0,-3 2-2 0,-1 1-5 15,-4 1-4 1,-6-1 9 0,-2 0 1-16,0 2-10 0,0-3 1 0,-10-1 5 15,-11 0-7 1,-9 0-10-16,0-2 11 0,-6-2-12 15,-1 1 1-15,-4-1-1 32,0-1 2-17,0-2 4-15,-4 2-5 0,-3-6 13 0,-4 0-8 0,1-6-6 0,0-4-1 31,2-5 0-31,4-8-8 0,8-5 9 16,2-7-1-16,6-5 1 31,5-1 0-31,2-2-1 0,2-1 1 0,0 1-6 16,0-3 6-16,2 0 0 0,-2 0-1 31,2-2 1-31,3-3-1 0,1-1 1 0,1-7 0 16,4-1 0-1,2-1 1-15,3-4 0 0,-1-2 1 16,3 2-1-16,2-2 6 15,-2 0-6-15,2 0 6 16,0 0-5-16,0 2-1 0,0-2-1 16,0 0 2-1,0 0-2-15,0 0 0 0,0 0 0 16,0 0-2-1,0 0-4-15,-2 0-77 0,2 0-72 16,-4-21-139-16,1-4-383 31,-2 1-455-31</inkml:trace>
  <inkml:trace contextRef="#ctx0" brushRef="#br0" timeOffset="5776.33">14021 5801 833 0,'0'0'277'16,"0"0"-131"-1,0 0 63-15,0 0 31 0,0 0-67 16,0 0-65-16,0 0-23 16,-31 34-22-1,18-8 10-15,-3 8 8 0,1 5 0 16,-1 0 4-16,-1 4-9 15,1 1 3-15,1 0-21 16,-2 0-12-16,5-2-10 0,-2-4 4 16,3-6-13 15,2-8-2-31,4-5-7 0,2-8 3 0,-1-5-9 0,4-4-3 15,0 0-8 1,0-2 7-16,0 3-7 0,0-3 0 16,0 0 1-16,0 0-1 15,0 0-1-15,0 0 0 16,0 0-8-16,0 0-7 15,0 0-2-15,0 0-6 16,19 0 1-16,10 0 22 31,8 0 1-31,13 0 9 0,3 0 2 0,5 0-3 16,2-3-8 15,0-1 8-31,-4 0-9 0,-7-1 9 0,-10 5-3 0,-9 0-5 0,-7 0-1 16,-10 0-7 15,-9 0 7-31,-2 0 12 15,-2 0 6-15,0 0 4 0,0 0-2 0,0-1-8 0,0 1 0 32,0 0-11-32,0 0-1 0,0 0-16 0,0 0-15 15,0-1-41-15,0-4-62 31,0-11-131-31,0 0-261 0,-9-6-686 16</inkml:trace>
  <inkml:trace contextRef="#ctx0" brushRef="#br0" timeOffset="8115.46">12139 3398 342 0,'0'0'215'0,"0"0"-43"15,0 0 26-15,0 0 17 16,0 0-60-16,0 0-20 16,0 0-22-1,-73 11-24-15,59-9 3 0,1-2 26 16,-2 0-24-1,-6 0-27-15,1 0 18 0,-8 0-13 16,0 0-18 0,-8 0 2-16,-8 0-15 0,-7 0-5 0,-7 0-17 15,-9 0-7 1,-4 0-2-1,-3 0-1-15,-4 0 0 0,0 6 9 0,-4 4-17 32,-5 0 0-32,0 5 12 15,-4 2-11-15,-3 5-2 0,-1 4-12 0,-1 2 12 31,-2 6-6-31,-3 0-1 0,1 2 7 0,2 0 9 16,-2 2-9 15,-1 3-9-31,-1 1 2 0,-2 2 6 0,-2 4-1 0,4 7-8 16,2 2 10-16,7 3-1 31,8 5-8-31,8 3 3 0,11 0-13 0,10 0 0 16,10 4 8-16,4 1 4 31,5 4-2-31,6 4-1 0,-2 19 10 0,-1 21-9 0,-3 21 4 15,-1 10 4 17,2-5 1-32,5-11-1 0,4-10-6 0,3-1 7 0,1-3 2 15,4 1-1 16,0 2-1-31,1-4 1 0,5-17 0 0,5-22 0 0,0-19 0 16,4-8 5 0,0 10-6-16,1 9 0 0,1 10-1 15,0-4 1-15,2-2 1 31,0-3-1-15,0-3 0-16,0 0-1 0,2 1 1 0,5-1 0 0,2 2 0 31,0 3 1-31,0 4-1 0,-3-2 1 0,-2 1-1 0,4-3 8 16,-6-2-8-16,2 0 1 31,3-3-1-31,-3-5 0 0,3-2-1 0,2-5 1 16,0-1-1-16,-1-2 1 31,2 2-1-16,-3-1 1-15,1 2 0 0,-4 0 0 0,4 0 1 0,-6-2 0 32,0 2-1-32,0-1 0 0,1-1 1 0,-1-2-1 15,0 2 1 16,0-2 0-31,2 2-1 0,1 0 0 0,-1 5 0 0,-1-1 1 16,1 6 0 0,-1-1-1-1,-1 7 1-15,-2-2 0 0,2 1 5 0,-2 0-6 0,2-3-5 16,2-2 5-1,1 1 1-15,-1-1-1 0,1 2 0 16,0 2 0-16,1 2 1 31,3 3-1-15,-3-1 1-16,4 2-1 0,-4 0 1 0,3 4 0 0,-3 0 0 31,3 4 1-31,3-5-1 16,-4 3-1-16,4-4 0 0,1-2 0 0,3 1 0 15,-1-2-1 1,3 0-1-16,-2 3 2 0,2-1 0 0,-3 1-7 15,-1 0 1-15,1 0 6 32,1 3 5-17,-1 1-5-15,1 0-4 0,-1 0 4 0,-1-2 6 0,1-3-4 31,-1-7-2-31,-1 0 1 0,1-4 0 0,0 3 0 16,0 0 0-16,2 8-1 31,-1-1 2-31,-1 4-2 0,-1 3-9 0,3-5 9 16,-3-1 6-16,-1-4-5 31,1-7-1-31,1-4 2 0,-1-4-2 16,0 1-2-16,3-1 0 0,-1-2 2 0,1 0 7 31,-3-2-7-31,1-4 0 0,1 1 0 0,-1-3 0 15,-1 0 0 17,3 1 0-32,-1 4 0 0,3-1 0 0,0 2-6 0,2-2 6 15,2-2 7 1,-2-4-7-16,2-4 0 0,-1-1 5 15,-4-5-5-15,1-2 0 16,-3 0-2 0,4 0 2-16,-1 2 0 0,0 6 0 15,4 5 0-15,-2-1 1 31,0 2-1-31,-2-5 1 0,-3-8 0 0,-3-7 6 0,-4-4-7 16,-1-7 0 15,-1 1 0-31,4-2 0 0,1 0 0 0,-1 1-2 0,2 2 1 16,-3-3 1 15,-1-5 0-31,0-1 1 0,-6-5 5 0,2-1-6 0,-4-4 0 16,5 4 0 15,-1 2 0-31,2 4 0 0,6 5-1 0,-1 8-5 0,2-1 5 15,-1 0 1 17,-4-6-2-32,-1-6-4 0,-5-6 6 0,0-4 10 0,-2-2 4 0,0 0 5 15,0 0-9-15,0 0-10 16,0 0-37-16,0 0-68 15,0 3-120 1,0-3-145 0,-2 0-112-16,-7 0-166 0</inkml:trace>
  <inkml:trace contextRef="#ctx0" brushRef="#br0" timeOffset="8965.51">9538 14702 189 0,'0'0'290'0,"0"0"-52"16,0 0-46-1,0 0-47-15,0 0-27 0,0 0 10 16,0 0-61-16,-42 0-56 15,42 0-11-15,0 0 0 0,0 0 29 16,0-2 23 0,0 0 5-1,8 2-15-15,2 0 15 0,3 0 0 0,5 0 6 31,9 0-14-31,7 2-15 0,3 9 5 0,6-1-14 16,1 2-7 0,1 2 2-16,0 0-1 0,-1-1-10 15,-3 0-9 16,-4-2 16-31,-1 0-16 0,-5 1 0 0,0 0 0 0,-4-2 7 16,-5 2-6-16,-2-2 12 31,-2-1 5-31,-5 0-5 0,-1-4-11 0,-4 0 7 16,-3-3-9 15,-3-2 0-31,0 0-2 0,-2 0 2 0,0 0 11 0,0 0-2 0,0 0 6 16,0 0-6-16,0 0-2 15,0 0 2-15,0 0-3 16,0 0 11-16,0 0-5 15,0 0-6-15,0 0-6 16,0 0 0-16,0 0-1 16,0-10 1-16,0-10 1 15,0-7 0-15,0-13-1 31,2-10 0-31,6-14 0 0,2-30 2 0,1-30-2 0,3 5 12 16,-3 15-12 15,1 25 0-31,-6 30-8 16,3 6 8-16,-3 10 0 31,-1 13-1-31,-3 12-1 0,-2 5 2 0,3 3 0 0,-3 0 0 0,0 0 1 0,0 0 7 16,0 0-7-16,0 0 8 15,0 0 1-15,0 0-10 16,0 0-64-16,-12 13-247 15,-1 5-975 1</inkml:trace>
  <inkml:trace contextRef="#ctx0" brushRef="#br0" timeOffset="16716.95">14728 7109 367 0,'0'0'249'0,"0"0"-156"15,0 0 6-15,0 0 59 0,0 0-14 16,0 0-37-16,2 0-37 31,0 0-14-31,1 0 1 0,5 0 14 0,6 0 31 16,4 0-6-1,11 1-23-15,9 6-13 0,13-2 4 16,14 1-10 0,10-3 59-16,12-2-20 0,5-1-45 15,-2 0 8 16,2 0 2-31,-3 0-2 0,-1 0-1 0,-7 0-16 0,0 0-11 16,-10 0 2 15,-7 0-10-31,-10 0-8 0,-12 0-4 0,-10 0-7 0,-10 0 12 0,-8 0-4 16,-8 0 1-1,-6 0-10-15,0 0-9 0,0 0-66 16,-16 4-154-16,-5 1-161 31,-2 3-483-15</inkml:trace>
  <inkml:trace contextRef="#ctx0" brushRef="#br0" timeOffset="17108.97">15913 7106 697 0,'0'0'260'0,"0"0"-166"0,0 0 59 16,0 0-37-1,0 0-4-15,0 0 0 0,0 0-16 16,90-9-29-16,-59 9-18 31,2 6-2-31,1 1 3 0,-1 1-12 0,0 1-16 0,-2-1-3 16,-4-1 10-1,0 0-5-15,-6 1-2 16,-6-2-6-16,-5-2 4 15,-4 1-4-15,-6 1 11 0,0 7 30 16,-10 5 7 0,-19 8-63-1,-15 13-1-15,-58 32-155 0,7-5-207 0,-5-3-642 0</inkml:trace>
  <inkml:trace contextRef="#ctx0" brushRef="#br0" timeOffset="18249.04">12596 8470 563 0,'0'0'364'0,"0"0"-214"31,0 0-9-31,0 0 34 0,0 0-40 0,0 0-42 16,0 0-48-1,-63 58-17-15,43-36 3 0,1 2-3 16,-2-4-4 0,4-1 16-16,-1-6-15 0,2-1 10 15,5-4 4-15,2-1-9 16,5-6-7-16,2-1-11 15,2 3-12-15,0-2-19 16,0 1-8 0,10 5 5-16,9-2 22 0,4 4-7 15,2 1 6-15,2-5-32 16,2 3-56-16,7 1-84 15,-7-4-116-15,-9-1-277 0</inkml:trace>
  <inkml:trace contextRef="#ctx0" brushRef="#br0" timeOffset="19306.1">12629 8641 222 0,'0'0'270'0,"0"0"-188"16,0 0 50-16,0 0-14 15,0 0 22-15,0 0-46 32,0 0-24-32,107-35-7 0,-62 33-16 0,8 2-26 0,12 0 1 15,4 2-2 1,7 9-2-1,-1-2-5-15,-4 3-7 0,-1-4 4 0,-5 0-10 32,-2 1 9-32,0-4-9 0,-2 3 1 0,0 1 5 15,0 2-5 16,-1 4 6-31,3 0-5 0,-3 2 12 0,0-5 4 0,-2-2 1 16,-7-1 17 15,-4-7-13-31,-5 3-10 0,-6-4-12 0,-1 2 12 0,-4-1-2 16,-2-1 23-1,-2 2-17-15,-2 1-9 0,0 0-7 0,-1 0 9 16,3 0-10-16,-3 0 2 31,3 0 6-31,-3-2 7 0,-1 2 5 0,-1 0 15 16,0-3 8-1,1 2-3 1,-1 0-4-16,0 0-9 0,2 0-2 0,1 0 7 16,2-1-21-16,2-2 3 31,2 0-5-31,3 2 0 0,1-2 1 0,1 0-1 15,-1 0 0 17,4 0-8-32,1 0 8 0,2 0-8 0,2-4 0 0,5-5 5 15,3 3-6 1,1-1 12-16,3-1-5 0,1 2-6 0,1 0 10 15,-4 0 14-15,0-2-1 32,2 2-3-17,-1-2 8-15,3 0 30 0,2 2-6 0,4-4-16 0,1 1 2 31,3 2 2-31,-2-2-5 0,1 2 4 16,0-4-5-16,-5 1-10 0,2 1-5 31,-3-4-5-31,1 1 10 16,-2-2-4-16,0-1-15 0,3-6 11 0,-5 4-5 31,0-2-12-31,-8 3-1 0,-4 5-106 16,-7 4-71-16,-12 5-146 0,-16 2-434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7:16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4635 6291 436 0,'0'0'278'15,"0"0"-81"1,0 0-35-16,0 0-6 0,0 0-18 15,0 0-27-15,-7-3-26 16,7 3-11-16,0 0-41 16,0-2-14-16,0 2-6 15,0 0-12-15,0-2 0 16,2-2 5-16,12 2 11 15,3-4 12 1,4 2 4-16,8-4-3 0,4-2-3 0,5-2 2 16,7-2 3-1,1-1 3-15,1-2 12 0,-5 1-16 16,1 4-15 15,-5 1-10-31,2 0 1 0,5 1 8 0,-1 0 8 0,5 2 7 16,2-2-2-1,-2 3-3-15,1 0 6 16,-4 1-6-16,-2 0-9 0,1 1-1 15,-5-1-5 1,1 0 2-16,-4 2-11 0,-1 1 0 16,-1-1 11-16,3 1-11 0,-2 2-1 46,0-2 11-46,0 3-10 0,-4-1 5 16,2 1 0-16,-3-4-4 0,1 0-2 0,-3-5 7 0,2 1-6 31,-3-2 8-31,0 0 2 0,-1 2-1 0,-6 0 0 16,2 2 2-16,-1 1 3 31,-2 1-9-31,2-1 4 0,-1 1-8 0,1 2 4 16,-5-1-5-16,-1 0 5 31,-5 1-6-31,-4 2 7 0,-3 0-5 0,-4 0 11 15,2 0-4-15,-2 0-9 32,3 0-30-32,8 20-184 0,-2 8-85 0,-5 2-340 0</inkml:trace>
  <inkml:trace contextRef="#ctx0" brushRef="#br0" timeOffset="2446.13">11760 6230 519 0,'0'0'408'16,"0"0"-203"-1,0 0-71-15,0 0 72 0,0 0-14 0,0 0-49 16,0 0-61 0,-22 10-40-16,22-10-11 0,0 0-12 15,0 0-6-15,2 2-1 16,12 3 7-16,-1-4-3 15,3 4 25-15,1-2-3 16,1 1-4-16,0 0 0 16,0-2-7-16,2 2-1 15,2 0-4 1,2-2-1-16,3 2-2 0,2 0 0 15,0-2-5 1,3 0-2-16,-1-2 1 0,0 0-4 0,0 3 3 16,0-3-2 15,3 1 8-31,1 1 25 15,3 2 22-15,3 2-33 0,1 1 0 32,3 0 3-32,1-1-7 0,3 0-10 0,2-2 6 0,3 0-10 0,-3-4-6 15,-2 0-7 16,-2 0 5-31,-1 0-6 0,-3 0 0 0,-3 0 0 0,-2 3 1 16,0 0 0 0,0 1 0-16,0 1 0 0,-3-4 1 15,1 4-1-15,-3-4-1 16,-2 2 1 15,-2-3 5-31,0 0-4 0,-2 0-1 0,2 0 0 0,-2 0-1 0,4 0 2 16,-2 0-1-16,4 0 1 31,-1-4-1-31,1-1 10 0,-2 1-10 0,0 1 1 15,0 0 4 17,-4 0-6-32,0-2 1 0,-3 1-1 0,1 0 1 0,-1 0-1 15,3 2 0-15,0-2 1 16,0 2-1-1,2 0 0-15,0-1 2 0,0 2 4 16,2-3-6 0,0 2 0-16,3-2 2 15,-1-2-1-15,0 3 0 0,3-2 6 0,-3 1-6 31,3 0 0-31,-5 0-1 0,0 2 0 0,0 0 2 16,-2 0-2-16,0 0 0 31,-2 2 0-31,2-2 3 0,0 2-3 0,0 0 0 16,0 0 0-16,0 0 5 31,-2 0-5-31,-2 0-1 0,-4 0 1 0,0 0 0 16,-1 0 0 15,-3 0 0-31,0 0 0 0,-2 0 1 0,-1 0 0 0,-4 0-1 15,1 0 1-15,-3 0-1 32,-4-3-7-32,0 2-66 0,-4-9-145 0,-6 2-277 0,-17 2-969 0</inkml:trace>
  <inkml:trace contextRef="#ctx0" brushRef="#br0" timeOffset="10322.59">11578 6238 355 0,'0'0'234'16,"0"0"-101"0,0 0 46-16,0 0 27 0,0 0-12 15,0 0-30 1,-5 4-11-16,-6-2-47 0,0 1-2 15,-2-2 13 1,-3 1-32-16,-2 1-16 0,-4-2-1 16,-1-1-12-16,-1 2-4 31,-5-2-1-31,-5 0-18 0,-1 0 6 0,-3 0-8 15,-6 0-5-15,-1 0-2 32,-4-2-2-32,0-5 1 0,-3-2-14 0,2-3-2 15,-2-3 5-15,3-2-5 0,3-4 5 16,0 2-3-1,7-3-8-15,3 0 6 0,5 0 1 16,2 0-8 15,6-1 9-31,2 2-8 0,5 2 1 0,3 1-1 0,3 3 0 16,4-2-1-16,6 0-1 31,0 0-10-31,0-3-2 0,4-4 2 0,16-2-1 16,7-4 2-16,7 0 1 15,3-2 9-15,7 0-1 16,6 2 0-16,1-1-5 0,2 3 0 31,3 2 4-31,2 2 1 0,0 2-1 0,0 0-4 16,2 2 5-16,0 1-4 31,5 0 4-31,2-1 1 0,2 0 0 0,3 2 0 15,-1 1 0-15,-3 0-2 32,1 3 1-32,-3 2 1 0,-4 2-1 0,-5 0 1 15,3 0-1 1,-2 2 1-1,0 0-1-15,0-1 1 0,-2 4-1 0,2-1-1 0,0 2 2 16,1 0-1 0,-2 0 1-16,1 1-2 15,2 0 1-15,-2 0 1 0,-2 0 13 31,-3 0-13-31,-2 0 0 0,-2 0-1 16,-2 2 0-16,-2-1 1 0,-1 2 0 31,1 0 1-31,-1 0 0 0,-1 0 1 0,-1 0-1 16,0 2 0-16,1 4-1 31,-3 0 1-31,-1 0-1 0,0 2 1 0,-3 0 0 16,-1-1 0-16,-4 2 1 31,1-2-1-31,-3 4-1 0,-2-1 1 0,-1 2 5 0,-2-2-6 15,1 2 0 17,0 0 0-32,-3 2 0 0,2-2 1 0,1 0 0 0,1 2 0 15,-1-2 0 16,2 0-1-31,-2 2 1 0,-4-2-1 0,2 2 1 0,-3-2 0 16,0 2 0-16,-2 2 0 31,-3 4 0-31,1 0 8 0,-3 5-8 0,-1 1 6 16,-4 2-7 15,1 0 0-31,-2-1 0 0,-4 2-1 0,-2-5 1 0,-1-1 1 0,0 2-1 16,0-3 1-1,0 2 0-15,-1-2 5 16,-11 0-5-16,1 1-1 0,-3 2 2 31,-1-2 5-31,-3 0-6 0,1-1 0 16,-4-1 5-16,-4-2 0 0,2 4-5 31,-5-5 1-31,0 2 7 0,1-4-8 15,-2 2 0-15,0-4 0 0,-2 2 0 32,-3-1 10-32,-5-4-11 0,-9 1 2 0,-8 0-1 0,-6 0 6 15,-9-4-6 16,-5 2 0-31,1-2 5 0,-1 1-5 0,2 0 11 0,5 0-6 16,7 0-5 0,2 3-1-16,2 0 12 15,2 2 2-15,-2 0-7 0,-5 1-7 16,-1 0-12 15,-5-1-70-31,-31 7-203 0,15-8-315 0,12 0-853 0</inkml:trace>
  <inkml:trace contextRef="#ctx0" brushRef="#br0" timeOffset="11279.64">11478 6294 466 0,'0'0'249'0,"0"0"-110"16,0 0-16-1,0 0-13-15,0 0-41 0,0 0-53 0,0 0 13 32,75-14 9-32,-26 10 1 0,9 4-2 15,7 0 0-15,1 0 0 16,3 2-12-16,0 8-5 0,1 0-1 15,-3 2-9 1,1-2 1 0,20-2-11-16,-17-2-177 0,-16 1-646 0</inkml:trace>
  <inkml:trace contextRef="#ctx0" brushRef="#br0" timeOffset="13463.77">9098 6702 335 0,'0'0'670'16,"0"0"-466"0,0 0-81-16,0 0 38 0,0 0 8 15,0 0-84 16,0 0-59-31,31 76 11 0,-7-37-1 0,5 4 17 0,-4-3-8 32,-3-4 11-32,1-6-17 0,-8-6-20 0,-2-5-11 15,-3-8 9-15,-4-7-9 31,-5-2-7-31,-1-2 24 0,0 0 37 0,0-8 22 16,0-13 18 0,0-15-9-16,0-3-48 0,0-10-26 15,-1-1-8-15,1 0-11 16,0 6-84-1,4 6-120-15,25 14-106 0,0 10-325 0,-4 12-332 16</inkml:trace>
  <inkml:trace contextRef="#ctx0" brushRef="#br0" timeOffset="13852.79">9496 6713 367 0,'0'0'566'0,"0"0"-407"0,0 0-24 16,0 0 23-16,-19 106-30 31,19-71-13-31,0-3-44 0,5-1-5 0,7-2-18 16,0-5-6-1,-2-6-2-15,-1-6-30 0,1-3-4 0,-2-7-6 16,-3 1 0 15,-3-3-9-31,0 0 9 0,-2 0 9 0,0 0-2 16,0-15 5-16,0-10 4 0,0-5 1 31,-9-4-9-31,-4 0 3 0,-1 5-3 0,4 5-7 15,3 11-1-15,4 5 5 32,3 6-5-32,0 2-15 0,10 0-20 0,11 3 20 15,6 13 10 1,2 3 5-16,-2-1 2 0,2-1 9 15,-4 0-11-15,-5-4-72 16,0-7-68 0,-4-6-84-16,-6-6-145 0,-5-13-134 0</inkml:trace>
  <inkml:trace contextRef="#ctx0" brushRef="#br0" timeOffset="14135.8">9572 6485 456 0,'0'0'312'0,"0"0"-52"31,0 0-39-31,0 0-50 0,0 0-104 0,0 0-28 16,0 0 8 0,43 122 26-16,-17-74-19 0,-1 0-28 0,0-4 1 15,-4-6-27 16,2-7-49-31,-5-9-77 0,-3-8-53 0,-3-14-88 16,-4 0-68-16,-3 0 3 31</inkml:trace>
  <inkml:trace contextRef="#ctx0" brushRef="#br0" timeOffset="14602.83">9772 6717 385 0,'0'0'257'0,"0"0"-70"0,0 0 29 16,0 0-11-16,0 0-60 15,72 106-49-15,-54-77-13 16,0-9-32-1,-3-4-6-15,-3-6-33 0,-1-5-5 16,-5-5-7-16,1 0 1 16,0 0 9-16,-3-15-10 0,-2-6-25 15,-2 0-7 1,0-6-13-1,0 4 3-15,0 2 14 0,-2 7 21 0,0 5 7 16,2 6 0-16,0 3-13 31,0 0-24-31,15 0 26 0,1 0 11 0,1 0 14 16,2 0-5-1,1 0-8-15,-3 0 11 0,2 0-2 16,-6-10-10-16,-2-7 0 31,-6-2-7-31,-5-3-7 0,0 0 3 0,-5-1 11 16,-17 4 0-1,-7-1 18 1,-5 7-9-16,3 2 2 0,4 7-5 0,9 4 9 0,10 6-4 16,8 20 17-16,0 8-11 31,2 9 11-31,20-2-6 0,5 0-15 0,4-8 5 15,3-4-12-15,-1-9 0 32,-2-6 0-32,0-10 0 0,0-4-28 0,9-6-93 15,-9-12-165-15,-2-5-363 31</inkml:trace>
  <inkml:trace contextRef="#ctx0" brushRef="#br0" timeOffset="14794.84">10212 6553 785 0,'0'0'135'16,"0"0"24"-1,0 0 24-15,113 54-19 0,-70-38-35 16,1 2-77-1,-1 0-33-15,1 1-19 0,-4-4-55 16,-5-1-124-16,-2-4 23 31,-14-2-74-31,-7-5-280 0</inkml:trace>
  <inkml:trace contextRef="#ctx0" brushRef="#br0" timeOffset="14952.85">10522 6623 77 0,'0'0'243'16,"0"0"14"-16,0 0-23 31,0 0 41-31,0 0-13 0,-129-58-33 0,113 58-58 16,-1 19-63-1,5 16-70-15,-4 18-38 0,-10 59-81 16,1-8-223-16,0-4-747 31</inkml:trace>
  <inkml:trace contextRef="#ctx0" brushRef="#br0" timeOffset="18737.07">11388 6792 377 0,'0'0'293'15,"0"0"-159"-15,0 0 59 32,0 0 103-32,0 0-16 0,0 0-59 0,-6 1-39 15,4-1 6 1,2 0-9-16,0 0-37 0,0 0-45 15,0 0-36-15,0 0-24 32,0 0-15-32,0 3-13 0,0-3-9 0,0 0 0 15,0 0-9 1,0 1-3-16,0-1-4 0,10 5 15 0,9-1 1 15,2 1 0 1,6 3 0 0,4-2-1-16,0 3 1 0,3-3 0 0,-3 1 0 15,0 0 1-15,-4-2 0 31,-2-1 0-31,-3 0 5 16,-7 1-5-16,-5-4 0 0,1 4 5 0,-7-5-5 31,-4 2 2-31,0-2 3 16,0 0 1-16,0 0 7 0,0 0 4 0,0 0-5 15,0 2 4-15,-4 4 1 16,-12 2-18-16,-2 5 0 16,-2 0-1-16,-3 5 1 31,2 1 0-31,1-2-1 0,1-1 0 0,4-2 1 0,7-4 1 15,-2-4 0 17,6-2 0-32,-1-4-1 0,3 0-13 0,-4 0-117 0,-3 0-188 15,4-8-575 16</inkml:trace>
  <inkml:trace contextRef="#ctx0" brushRef="#br0" timeOffset="19723.12">11511 7064 401 0,'0'0'207'15,"0"0"-101"-15,0 0 56 0,0 0 39 16,0 0-71-1,0 0-34-15,0 0 8 0,8 2-44 16,-5 0-5-16,-3-2-7 16,0 0-6-16,0 2-3 15,0-2 18-15,0 0 37 16,0 0 13 15,0 2-11-31,0 0-11 0,-7 2-41 0,1 0-38 0,-3 0 3 31,2 1 1-31,2-4-9 0,1 1 11 0,0 1-4 16,-1-3-7-1,1 2 6-15,-1-2-6 0,3 0 8 16,-1 1-8-16,3-1-1 31,0 0 0-31,0 0 0 0,0 0 0 0,0 0-7 16,0 0-12-16,14-8 19 15,1-6 2 1,6-4-1-16,-3-4-1 0,15-16-58 0,-9 5-146 31,-3 6-447-31</inkml:trace>
  <inkml:trace contextRef="#ctx0" brushRef="#br0" timeOffset="20738.18">12257 6846 416 0,'0'0'313'0,"0"0"-148"16,0 0-6-16,0 0 55 15,0 0-40-15,0 0-11 16,0 0-38-16,45 17-34 0,-28-14 7 31,4-2-32-31,3 1-14 0,0-2-19 0,1 3-11 16,0-3-2-1,-5 0-6-15,-3 0-6 0,-5 0-2 16,-5 0 0-16,-3 0 3 31,-4 0 3-31,0 0-12 0,0 0-6 0,0 0-109 16,-4 0-151-16,-8 0-503 31</inkml:trace>
  <inkml:trace contextRef="#ctx0" brushRef="#br0" timeOffset="21043.2">12335 7044 51 0,'0'0'836'0,"0"0"-640"0,0 0-115 15,0 0 61-15,0 0-23 16,0 0-3-16,0 0-24 15,55 3-18-15,-34-3 10 32,3 0-33-32,-1 0-12 0,-4 0-1 0,2 0-11 15,-6 0-2-15,-1 0-15 16,-3-5 6-1,-5 1-16-15,-6-4-103 16,0 2-238-16,0 2-1060 0</inkml:trace>
  <inkml:trace contextRef="#ctx0" brushRef="#br0" timeOffset="22244.27">13146 6800 727 0,'0'0'524'15,"0"0"-356"1,0 0 3-16,0 0 73 0,0 0-74 15,0 0-103-15,0 0-5 32,46 6 47-32,-11 7-28 0,5 4-15 0,-1-1-20 15,1 4-8-15,1-2-20 31,-1 1-2-31,-3-5-7 0,-1 3-8 0,-5-4 0 16,-4-5 5 15,-4-2 3-31,-5-1-9 0,-7-3-53 0,-5-2-79 0,-4 0-99 31,-2 0-60-31,0-8-186 0,0-5-378 0</inkml:trace>
  <inkml:trace contextRef="#ctx0" brushRef="#br0" timeOffset="22451.28">13451 6651 476 0,'0'0'353'0,"0"0"-134"0,0 0-1 0,0 0 14 16,-53 128-3-1,40-69-89-15,-5 7-33 0,-3 6-46 16,0 2-61-16,-27 26-27 0,9-19-240 31,-3-11-1013-31</inkml:trace>
  <inkml:trace contextRef="#ctx0" brushRef="#br0" timeOffset="41980.4">18906 3192 362 0,'0'0'239'16,"0"0"-35"-16,0 0 10 16,0 0 13-16,-15-2-43 15,9 2-26-15,0 0-15 16,2 0-32-1,-1 0 8-15,1 0-8 0,0 0-33 16,-2 0-38-16,2 2-11 16,0 8 0-1,-1 4-27-15,-1 4-1 0,-1 5 6 0,0 0 4 16,3 6-10 15,-3 3 13-31,5 0 2 0,0 2-6 0,2 4 3 0,0 2-11 47,2 2-1-47,13 2-1 0,3-2 1 0,5-2 0 0,4-5 1 0,-1-6 5 15,3-4-7 17,4-5-25-32,1-9-96 0,15-5-111 0,-13-3-77 0,-1-3-264 0</inkml:trace>
  <inkml:trace contextRef="#ctx0" brushRef="#br0" timeOffset="43235.47">19452 3214 660 0,'0'0'275'16,"0"0"-178"-16,0 0 128 16,0 0-6-16,0 0-92 15,0 0-46-15,0 0 35 0,-45-28-40 16,25 24-13-1,-2 2-7 1,-6 2 5-16,4 0 4 0,-4 4-12 16,6 14-21-16,-1 4-16 0,3 6-10 31,5 0-6-31,1 2 18 0,5 1-3 0,7-1-15 15,2-3-5 17,0 4 4-32,0-3-6 0,2-1 7 0,9-6-1 0,1-1-7 15,-2-4 2 16,1-6-3-31,1-2-1 0,-1-4 0 0,-1-2 1 0,0-2-7 32,1 0 4-32,3-10-6 0,-1-10-1 0,0-8-8 15,1-4-12-15,-1-4-12 0,-2-1 18 31,-2 2-27-31,-3-1 2 16,-1 3 18-16,-3 4 8 0,-2 4 16 0,0 2 15 31,0 9 1-31,0 3 1 0,0 3 8 0,-4 2-9 16,1 4 1 15,1-1 17-31,2 3-4 0,0 0 8 0,0 0 3 0,0 0 9 16,-2 0-5-16,2 0 3 31,0 0-5-31,0 3-15 0,0 7-12 0,0 4 7 15,0 2-6 1,7 6 12-16,4 0-6 0,2 5-5 0,3-4 0 16,-1 0-1-1,2-1 5 1,-2-4-1-16,1-3-5 0,-6 0 0 0,3-5 0 15,1-2 0-15,-3-1 0 32,1 0 0-32,1-3 0 0,0-2 0 0,0-2 2 15,1 1-2-15,2-1 1 31,-1 0-1-31,-1 0-25 0,1-3-70 0,-6-8-155 16,-2 2-457 0</inkml:trace>
  <inkml:trace contextRef="#ctx0" brushRef="#br0" timeOffset="44075.52">19826 3077 45 0,'0'0'760'16,"0"0"-392"-16,0 0-92 15,0 0-4-15,0 0-94 16,0 0-106-1,0 0-72-15,0-1-2 0,25 1 2 16,6 0 7-16,4 0 8 16,3 0-8-16,0 0 5 0,-2 0-12 15,2 0 9-15,-7 1-8 31,-2 1 7-31,-10 2-8 0,-2-1 6 0,-9-1-5 16,-4 0 5-16,-4 0 0 31,0 4 24-31,0 2 54 0,-2 6 9 0,-11 6-51 16,-5 9-21-16,-1 0-10 31,-2 3-3-31,3-2-3 0,3-3-4 0,3-5-1 16,4-7 7-16,1-2 2 31,3-5 1-31,2-5-9 0,-1 1-1 0,3-4 0 15,0 2-6-15,0-2-9 16,0 0-103-16,5 0-106 0,6 0-330 16</inkml:trace>
  <inkml:trace contextRef="#ctx0" brushRef="#br0" timeOffset="44971.57">20160 3671 624 0,'0'0'318'16,"0"0"-197"-16,0 0 73 15,0 0-7-15,0 0-75 16,0 0-51 0,0 0 47-16,74-16-29 0,-52 10-26 0,3-2-11 31,-2 2-15-31,-2-2-5 0,-1 2-14 0,-7 2 3 15,-1 0-5 1,-6 2 4 0,-1 2-10-16,-5 0-7 0,0 0-68 0,-2 0-86 15,-14 2-143 1,-2 8-598-16</inkml:trace>
  <inkml:trace contextRef="#ctx0" brushRef="#br0" timeOffset="45233.58">20218 3838 695 0,'0'0'207'0,"0"0"-121"32,0 0 85-32,0 0 26 0,0 0-59 0,0 0 6 0,0 0-36 15,103-18-26 16,-77 10-24-31,1-2-5 0,-5 4-24 0,-2-2-7 0,-4 4-7 16,-3-1-3 15,-6 3 0-31,-5 1-6 0,-1-2-6 0,-1 0-45 0,0-7-82 16,0 2-145-16,0-2-379 31</inkml:trace>
  <inkml:trace contextRef="#ctx0" brushRef="#br0" timeOffset="45902.62">20682 3238 202 0,'0'0'23'16,"0"0"-23"-16,0 0-50 0,0 0-12 16</inkml:trace>
  <inkml:trace contextRef="#ctx0" brushRef="#br0" timeOffset="46655.66">20423 2761 464 0,'0'0'345'0,"0"0"-226"0,0 0-15 15,0 0 111 1,0 0-22-16,0 0-42 0,91 133-20 16,-73-92-31-16,-5-3-18 15,-1-5-47 1,-5-10 0-16,-3-4 6 0,-2-10-22 15,0-2-2-15,-2-5 11 16,0-2-1-16,0 0-1 16,0 0-8-16,0 0 9 15,0-4-13 1,0-12-14-16,0-7-18 0,0-1-1 15,0-2 0-15,0 1-2 16,4 3 5 0,15 1 0-16,0 10 4 0,6 0 3 0,0 7 8 31,1 4-6-31,1 0-5 0,-2 0 11 0,-6 12 1 15,-3 2 22 17,-5 2 25-32,-6-2-4 0,-3 3 31 0,-2 1 19 0,0 0-13 15,-5 4 3 1,-12 0-43-16,-3 3-22 15,-3 0-18-15,-1-1-37 0,0-3-89 16,-10 12-109 0,5-7-251-16,5-2-570 0</inkml:trace>
  <inkml:trace contextRef="#ctx0" brushRef="#br0" timeOffset="47397.71">19608 4135 514 0,'0'0'245'0,"0"0"-47"16,0 0 36-1,0 0 8-15,0 0-80 0,0 0-49 16,0 0 11-16,-77-103-31 15,65 103 16-15,-2 0-45 0,5 0-54 16,0 19-10-16,3 4-4 31,2 6 4-31,0 0 0 0,4 2 11 0,0-3-11 16,0-2 0-1,8-7-12-15,5-2 11 0,3-5-12 16,3-4-22-16,2-3-15 16,-1-5-10-16,-1 0-9 15,0-5-5-15,-4-13 8 16,-1-2 25 15,-8-6 11-31,-1-2 6 0,-3 1 23 0,-2 4 1 0,0 5 1 0,0 3 13 47,0 8 10-47,0 3 19 0,0 4 1 0,0 0-6 0,5 0-38 0,14 0-22 47,8 5 22-47,9 7 2 0,8 2 14 0,5-4-16 0,24-7-89 0,-12-3-275 15,-8 0-700 1</inkml:trace>
  <inkml:trace contextRef="#ctx0" brushRef="#br0" timeOffset="48015.74">20572 3404 157 0,'0'0'198'0,"0"0"-45"0,0 0 59 15,0 0 25 1,0 0-74-16,0 0 60 0,0 0-25 15,102 131-67-15,-86-97-28 32,-3-2 9-32,-3-4-24 0,-5-2-21 0,1-8-26 15,-4-6-18 1,0-4-12-16,-2-6 5 0,0-2-3 15,0 0 0-15,0 0-13 32,0-6-19-32,0-10-13 0,2-2-12 0,3 1 11 15,6 0-10-15,2 5 28 16,5 4 5-1,2 3-2-15,2 5-10 0,1 0 13 0,0 0 3 32,-6 3 5-32,-1 7 1 0,-3 0-22 0,-9 3 6 15,-2-2 16 1,-2 5 17-16,0 4 39 0,-6 3-31 15,-11 1 4-15,-6-1-28 32,-2-2-1-32,-2-5-68 0,-12-4-87 0,7-4-105 15,2-2-573-15</inkml:trace>
  <inkml:trace contextRef="#ctx0" brushRef="#br0" timeOffset="48751.78">19986 4680 500 0,'0'0'298'0,"0"0"-90"0,0 0 13 15,0 0-2-15,-129-16-87 16,100 28-26-16,7 12-40 0,2 4 0 15,4 3-27-15,7-4-2 32,9-2-14-32,0-4-23 0,0-5-7 0,9-4 6 15,7-1-10 16,-1-5 4-31,4-5 7 0,-2-1-1 0,1 0-42 0,-1-7-26 16,-1-13-17-16,2-3-19 16,-4 1 4-1,-4-2 34-15,0 3 28 0,-6 8 27 16,3 5 12-1,-1 6-16-15,3 2-8 0,3 0 24 16,5 10 76-16,1 3-8 31,5 4 2-31,-2-1-22 0,2-4-29 0,-1 0-19 0,1-6-5 16,8-6-115 15,-7 0-206-31,-2 0-516 0</inkml:trace>
  <inkml:trace contextRef="#ctx0" brushRef="#br0" timeOffset="49111.8">20499 4398 722 0,'0'0'402'0,"0"0"-184"15,0 0 37-15,0 0-86 16,0 0-106-16,0 0-28 0,0 0-12 16,-87 109-4-16,67-77-1 31,0-1-8-31,4-3-3 0,3-9 1 0,4-2-8 15,2-7 21 17,5-4-8-32,2-3-10 0,0-2-3 0,4 1-25 0,17 1 12 15,5-2 13 1,6-1 7-16,1 0 5 0,2 0 1 15,1 0-11-15,-3-1 8 32,-2-4-10-32,1-1-54 0,8 2-136 0,-8 0-205 31,-9 0-567-31</inkml:trace>
  <inkml:trace contextRef="#ctx0" brushRef="#br0" timeOffset="49738.84">20922 4098 451 0,'0'0'535'0,"0"0"-413"32,0 0-54-32,0 0 130 0,0 0-32 0,0 0-32 15,34 121-39 1,-23-83-16-16,0-3-41 15,-2-2-13-15,-5-5-11 0,-1-8-12 16,-1-4 6-16,-2-6 1 16,0-4 4-16,0-4-4 0,0-2-6 31,0 0-3-31,-2 0-12 0,-1-6-10 0,3-11-24 15,0-4 7 1,0-1 26-16,16 0 13 0,4 1 0 16,2 7-2-16,2 3 1 31,1 5-14-31,-5 6 4 0,0 0 11 0,-4 0 5 15,-3 8 4-15,-4 8 13 16,-4 6 38-16,-5 4-11 16,0 2-10-16,-2 3-11 15,-15 0-5 1,-2-3 2-16,-6-1-12 0,1-9-13 15,1-6-43-15,-1-12-28 16,-13-7-106-16,9-18-167 0,-3-9-718 16</inkml:trace>
  <inkml:trace contextRef="#ctx0" brushRef="#br0" timeOffset="50222.87">20946 2624 150 0,'0'0'713'16,"0"0"-591"-1,0 0 0-15,0 0 50 0,0 0 14 16,137 121-58 0,-116-72-12-16,-2 3-8 0,-9 9-62 15,-5 5-46-15,-5 31-63 31,-15-17-242-31,-8-9-340 0</inkml:trace>
  <inkml:trace contextRef="#ctx0" brushRef="#br0" timeOffset="50791.9">19294 4189 506 0,'0'0'313'15,"0"0"-137"1,0 0 38-16,0 0-15 0,0 0-21 15,0 0-51-15,0 0-77 16,-94 46-11-16,101-14-15 0,17 4 0 16,10 0-13-16,1 1 14 15,2-6-24 1,4-3 12-16,0-6-13 0,21-12-67 15,-9-5-140-15,-4-5-414 32</inkml:trace>
  <inkml:trace contextRef="#ctx0" brushRef="#br0" timeOffset="51341.93">21136 3266 704 0,'0'0'293'0,"0"0"-156"0,0 0 52 16,0 0-2 0,0 0-33-16,0 0-55 0,124 123-39 0,-108-77 13 15,-7 8-45 1,-9 6-28-16,0 4-17 0,-29 32-173 15,-7-16-213-15,-5-5-834 32</inkml:trace>
  <inkml:trace contextRef="#ctx0" brushRef="#br0" timeOffset="51851.96">19536 4673 626 0,'0'0'362'15,"0"0"-237"1,0 0-20-16,0 0 85 0,24 109-69 15,-3-67-60-15,1-2-25 16,0 0-24 0,5-5-7-16,0-7-5 0,4-6-61 15,20-13-50-15,-6-6-91 16,-2-3-343-1</inkml:trace>
  <inkml:trace contextRef="#ctx0" brushRef="#br0" timeOffset="52605">21453 3917 441 0,'0'0'273'0,"0"0"-100"0,0 0-14 0,0 0-3 16,0 0 4-16,0 0-50 31,129-3-14-31,-100 9-1 0,0 8 2 0,-2 6-35 16,-6 6-10-1,-6 8 10 1,-3 9 1-16,-5 4-22 0,-7 8-18 0,0 3-23 16,0 4-74-1,-32 26-118-15,1-16-316 0,-4-8-373 0</inkml:trace>
  <inkml:trace contextRef="#ctx0" brushRef="#br0" timeOffset="53922.08">20969 5504 846 0,'0'0'324'16,"0"0"-171"-1,0 0-12-15,0 0 22 0,0 0-61 16,-69 135-23-16,67-83-9 31,2 4-22-31,0-5 6 0,2-4-6 0,13-7-17 16,1-8-22-16,4-6-9 15,2-3 0-15,5-8-10 16,4-7-46-16,23-8-103 0,-8 0-129 31,-5-8-313-31</inkml:trace>
  <inkml:trace contextRef="#ctx0" brushRef="#br0" timeOffset="54607.12">21432 5503 838 0,'0'0'306'15,"0"0"-76"1,0 0 23-16,0 0-46 0,-129 21-56 15,102 3-64-15,5 9-26 16,5 0-15-16,3 7-10 0,7 1-5 16,5-2-15-1,2-6-10-15,0-2 0 16,4-6-12-16,10-3 0 0,1-6-2 15,4-5-8-15,-2-4-6 32,3-7-22-32,1 0-12 0,-2-4 25 0,4-18-18 15,-6-10-6-15,1-4-5 31,-5-7-11-31,-3-1 22 0,-8 0-11 0,-2 3 34 16,0 1 14 15,-2 8 12-31,-8 7 0 0,4 9 6 0,-1 6 7 0,5 6 25 16,0 4 44-1,2 0-23-15,0 0-17 0,0 6-41 0,0 13 8 16,6 8 23-16,10 3 13 31,-1 2-5-31,4-1-20 16,0-5-20-16,6-4 9 0,0-6-9 0,6-4-28 31,15-6-98-31,-3-4-194 0,-5-2-811 0</inkml:trace>
  <inkml:trace contextRef="#ctx0" brushRef="#br0" timeOffset="55725.18">22747 5034 734 0,'0'0'258'0,"0"0"-139"16,0 0 128-16,25 105-14 15,-12-49-60 1,0 5-54-16,-4 0-23 0,0-2-23 31,-5-7-12-31,-4-6-39 0,0-9 0 0,0-6-7 16,0-7-2-16,-3-8 5 31,-4-6-1-31,-3-5-17 0,1-5 1 0,1 0-2 15,-1 0 1-15,4 0-12 16,0-13-17-16,5-5-1 16,0-4 2-16,0-6 18 15,14-2-8-15,6 0 18 16,4 0-7-16,5 2 7 0,3 3-1 15,-1 6-4-15,0 5 5 32,-2 3-1-32,-2 8-11 0,-5 3 12 0,-2 0-10 15,-2 0 9-15,-5 8-4 47,-1 8-1-47,-6 1 6 0,-1 6 21 0,-5 3 11 0,0 2 6 0,0 0 8 16,-13 3-3-1,-8-4-18-15,1-3-10 0,-4-1-1 16,-1-9-14-16,1-7-10 31,-3-5-85-31,2-2-18 0,-4-5-64 0,10-13-117 0,3 1-326 16</inkml:trace>
  <inkml:trace contextRef="#ctx0" brushRef="#br0" timeOffset="56370.22">23311 5017 629 0,'0'0'257'0,"0"0"-146"0,0 0 28 0,0 0 44 15,0 0-56-15,0 0-21 16,0 0-33 0,122 62-4-16,-104-42 7 0,0 3-8 15,-2 4 13 1,-6 5-11-16,-3 3 8 0,-7 1 13 15,0 4-13-15,0-3-33 0,-4 4-4 32,-11-1-20-32,-8 3-21 0,-15 10-128 0,5-6-88 15,-3-9-368 1</inkml:trace>
  <inkml:trace contextRef="#ctx0" brushRef="#br0" timeOffset="57434.28">17711 6156 85 0,'0'0'762'16,"0"0"-574"-16,0 0-58 31,0 0 83-31,0 0-52 0,-133-96-2 0,106 82-33 15,2 6-6 1,4 2-19 0,-2 6 22-16,5 0-34 0,1 3-36 0,3 23-45 0,1 15-7 31,6 11-2-31,7 10 2 0,0 6 5 0,0-2 12 15,9-3-6 17,4-11-12-32,1-8 1 0,-1-11 7 0,1-8-8 0,1-7-14 15,1-6-69 16,1-8-94-31,1-4 9 0,2-9-68 0,0-42-60 0,-7 2-71 16,-3 1-233 0</inkml:trace>
  <inkml:trace contextRef="#ctx0" brushRef="#br0" timeOffset="57585.29">17609 6259 276 0,'0'0'166'0,"0"0"-22"15,0 0 59-15,0 0-6 16,0 0-18-16,120 45-43 16,-93-38-23-16,-3-2-40 0,-1-5-12 15,-5 0-11-15,-5-5 15 31,-5-6-1-31,-2-3 11 0,-6 0-23 0,0 2-15 16,0 2-37 0,-14 0 0-16,-3 4-175 0,-4 2-378 0</inkml:trace>
  <inkml:trace contextRef="#ctx0" brushRef="#br0" timeOffset="57933.31">17836 6156 358 0,'0'0'234'0,"0"0"-84"0,0 0 55 0,35 130-31 16,-29-96 18-16,-2-7-68 31,0-7-18-31,-1-10-31 0,-1-5-75 0,0-5 0 16,2 0-20 15,0-4 20-31,4-14 3 0,1-10 19 0,-3-7-16 0,0-6-5 16,4 1 9 15,1 2-9-31,0 10-1 0,5 8 0 0,-1 9-13 0,3 11 0 15,2 0 13 17,-2 17 11-32,0 11 21 0,-1 6-10 0,-1 2-22 0,-1 10-89 15,-3-10-178 1,-8-10-437-1</inkml:trace>
  <inkml:trace contextRef="#ctx0" brushRef="#br0" timeOffset="58085.32">18137 6119 613 0,'0'0'242'0,"0"0"-62"0,0 0-39 0,0 0-65 15,125-50-37 1,-90 41-39-16,-8 3-90 0,-4 2-274 0</inkml:trace>
  <inkml:trace contextRef="#ctx0" brushRef="#br0" timeOffset="58336.33">18122 5842 633 0,'0'0'255'0,"0"0"-96"31,0 0 41-31,40 139 49 0,-21-82-73 0,-3 2-52 16,-1 0-24-16,-1-6-65 31,-5-9 13-31,3-6-48 0,-4-9-26 0,5-7-136 16,-3-10-195-16,-2-10-345 0</inkml:trace>
  <inkml:trace contextRef="#ctx0" brushRef="#br0" timeOffset="58770.36">18307 6052 487 0,'0'0'178'16,"0"0"-34"-16,0 0 31 31,0 0 6-31,35 112-42 0,-35-92-13 0,0-1 29 15,0-11-26-15,0 1-20 16,0-5-5-16,0-4-39 0,0 0-43 16,0 0-16-1,0 0-12 1,2-7-18-16,5-10-18 0,4-10 36 0,0-4 5 15,0-1-5-15,0 1 5 16,1 9 1-16,-6 7-2 16,3 7 1-16,1 8-13 15,0 0 0 1,1 4 5-16,5 15 2 0,-3 10 7 15,1 2 9-15,1-2-8 32,-1-8 9-32,-3-4-10 0,2-9-5 0,-1-4-5 15,-4-4 4-15,1 0 6 31,-2 0 1-31,-2-14-1 0,-3-4 1 16,-2-2-1-16,0-2 3 0,-7 0-3 0,-13 0-16 31,-4 0-51-15,-10-5-152-16,5 5-298 0,4 4-523 0</inkml:trace>
  <inkml:trace contextRef="#ctx0" brushRef="#br0" timeOffset="59100.38">18571 5704 641 0,'0'0'193'15,"0"0"-28"-15,0 0 42 0,0 0 19 16,71 132-76-16,-50-84-41 31,-1-1-16-31,-3 1-9 0,4-4-13 0,-5-6-25 16,1-7-9-16,-3-9-22 31,-1-8-9-31,-2-4-3 0,-2-4-3 0,0-4 0 15,-3-2-6 17,5 0 0-32,1-6-12 0,3-32-84 0,-1 3-145 0,-5 2-595 0</inkml:trace>
  <inkml:trace contextRef="#ctx0" brushRef="#br0" timeOffset="59713.41">19093 5650 766 0,'0'0'217'0,"0"0"-129"0,0 0 99 15,42 135-26 1,-22-71-33-16,1 6-34 0,0 6-14 15,2-2 30-15,-3-1 47 32,-1-11-55-32,-2-10-46 0,-5-10-6 0,0-8 9 15,-5-7-11 1,-3-9-10-16,-2-4-14 0,0-5-15 15,-2 0 3-15,0-4 4 16,0 2 2 0,0-3-6-16,0 0-12 0,0-2-3 0,-6-2-107 31,-7 0-145-31,-1 0-327 0</inkml:trace>
  <inkml:trace contextRef="#ctx0" brushRef="#br0" timeOffset="59923.42">19084 6090 750 0,'0'0'261'15,"0"0"-132"-15,0 0 61 16,0 0-31-16,0 0-57 15,0 0-58-15,129-51-25 16,-104 44-19 0,6-5-89-16,-6 3-298 0,-6 1-523 0</inkml:trace>
  <inkml:trace contextRef="#ctx0" brushRef="#br0" timeOffset="60218.44">19331 5586 517 0,'0'0'331'0,"0"0"-148"15,0 0 49-15,0 0-29 0,9 143-29 16,0-83-56-16,2 4-43 31,0-1-28-31,0-6-25 0,-1-8-22 0,0-11-31 16,1-14-219-1,-3-11-246-15,-4-10-278 0</inkml:trace>
  <inkml:trace contextRef="#ctx0" brushRef="#br0" timeOffset="60805.47">19423 5952 510 0,'0'0'240'0,"0"0"-126"0,0 0 46 0,0 0 20 15,0 0-57 1,0 0-88-16,118 100-21 0,-101-100 1 15,-1 0 5-15,-3-14 6 32,-4-7 3-32,-4-1-1 0,-5-3-1 0,0-4-11 15,0 1 2-15,-5 0-2 31,-10 2-7-31,1 2-1 0,1 6-8 0,2 4-17 16,4 6-12 0,7 5-8-16,0 3-8 0,0 0-21 15,0 0 28-15,7 5 38 0,6 7 15 31,1 2 33-31,-3-1-2 0,2 2 1 0,1-3-7 16,-3 0-5 0,0-2-16-16,-2-2 0 0,0-2-18 15,-2-2 0-15,2-4 7 31,-3 0-7-31,1 0 6 0,-3 0 4 0,-2-14 7 16,0-2 10-16,-2-6-7 31,0 2-2-31,0 2-10 0,0 3-7 0,0 8-1 16,0 5-1-16,0 2-10 31,8 0-25-31,5 12 35 0,2 6 28 0,3 5-1 0,0 0-6 16,-1-3 1-1,2-4-8-15,-4-4-7 16,-1-6-6-16,-4-6-1 31,1 0 1-31,-3 0 0 0,0-6 18 0,-1-12-3 0,-3-5 0 16,-2-7-7 15,-2-1-9-31,0-15-25 0,-2 8-165 0,-11 6-373 0</inkml:trace>
  <inkml:trace contextRef="#ctx0" brushRef="#br0" timeOffset="63861.65">21989 5122 363 0,'0'0'328'16,"0"0"-145"-16,0 0 40 15,0 0-3 1,0 0-53-16,0 0-71 0,0 0 19 0,-6 0-6 16,4 0-12-1,2 0-12-15,0 0 0 0,0 0-22 16,0 0-14-1,0 0-11-15,0 0-9 0,0 0-8 16,0 9-15-16,0 9 0 16,2 12 10-16,9 13 18 15,2 11-1-15,0 8-20 31,6 4-2-31,-2 2-4 0,0-2-7 0,1-1 1 16,1-8 17 15,-3 0-18-31,-3-9 0 0,0-2 6 0,-4-8-5 0,0-6-1 0,-3-6 8 47,1-5-7-47,-2-6 0 0,-1-5 5 0,-4-4 1 0,3-4-4 0,-3-2 4 31,0 0 2-31,0 0-7 0,0 0 17 0,0 0 2 16,0 0 0-16,0 0-12 15,0 0 3-15,0 0-6 16,0 0-5-16,0 0-2 16,0-4-11-16,0-19-61 15,0 0-175 1,0-2-348-16</inkml:trace>
  <inkml:trace contextRef="#ctx0" brushRef="#br0" timeOffset="66286.79">22186 5034 121 0,'0'0'283'0,"0"0"-103"15,0 0 8-15,0 0 6 16,0 0-57-16,0 0-60 15,0 0-1-15,0 0-18 32,0 0-36-32,0 0-6 0,0 0-4 0,0 0-4 15,0 0-2 1,0 0 3-16,0 0 0 0,0 0 1 15,0 0-2-15,0 0 13 16,0 0-21-16,0 0 0 16,0 0 1-16,0 0 1 15,0 0-1-15,0 0 0 16,0 0 14-16,0 0-15 0,0 0-6 16,0 0 6-16,0 0 1 15,0 0 7-15,0 0-6 16,0 0-1-1,0 0 5-15,0 0-1 0,0 0-5 16,0 0-1 0,0 0 1-16,0 0 7 0,0 0 10 15,0 0 11-15,0 0 5 16,0 0-2-16,0 0-3 15,0 0-8-15,0 0-3 16,0 0-11-16,0 0-4 16,0 0-1-16,0 0 5 15,0 0-5-15,0 0-1 0,0 0 0 16,0 0 10-16,0 0-8 15,0 0-1 1,0 0 7-16,0 0-8 0,0 0 0 31,0 0 0-31,0 0-8 0,0 0 7 0,0 0-8 16,0 0 1-16,0 0 7 15,0 0-5-15,0 0 5 16,0 0 1-16,0 0 0 16,0 0 8-1,0 0-8-15,0 0 7 0,0 0-6 16,0 0 5-16,0 0-6 15,0 0 1 1,0 0 0-16,0 0-1 0,0 0 0 16,0 0 0-16,0 0 1 15,0 0 8-15,0 0-8 0,0 0-1 16,0 0 0-1,0 0 5-15,0 0-5 0,0 0 0 16,0 0-1-16,0 0 0 16,0 0-1-16,0 0-4 15,0 0-10-15,0 0-45 16,0 0-22-16,0 0 43 15,0 7-168-15,0 0-370 0</inkml:trace>
  <inkml:trace contextRef="#ctx0" brushRef="#br0" timeOffset="67729.87">22212 5078 162 0,'0'0'334'0,"0"0"-159"15,0 0-22-15,0 0 39 0,0 0-30 16,0 0-59-16,0 0-48 31,-15-11-7-31,15 22-48 0,15 14 0 0,5 17 66 16,5 12 12-16,0 14-2 31,-2 9-5-31,-2 2-21 0,-1 1 5 15,-3-9-20-15,-3-6 11 32,-1-13-21-32,-4-7-3 0,-2-8-6 0,-2-7-3 15,-1-5-13 16,-2-8-20-31,-2-1-130 0,0-8-200 0,0-4-513 0</inkml:trace>
  <inkml:trace contextRef="#ctx0" brushRef="#br0" timeOffset="69748.98">22417 6372 798 0,'0'0'340'0,"0"0"-271"0,0 0-1 16,0 0 60-16,0 0 45 31,0 0-63-31,0 0-22 0,67 100-12 0,-59-71-23 15,-2-1 2 1,-6 0-3-16,0 0-9 0,0 2-1 16,-19 2-10-16,-3-4-7 31,-2 0-3-31,-3-6-6 0,0-4-2 0,1-8 9 15,-1-2-3 1,2-6-19-16,0-2-1 0,2 0 2 16,2 0-2-16,6 0-13 31,1-14-15-31,8-4-8 0,1-8-1 0,5-6 12 0,0-6 2 15,0-5-2 17,0 2 11-32,0-3 12 0,5 2-5 31,-3 2 7-16,-2 4 12-15,0 1-12 0,0 5 8 0,0 4-7 0,0 2-1 0,0 6 1 0,0 2 5 16,-4 2-5 0,-5 2 10-16,-3 2-3 0,-1 2-2 15,-3 0-1-15,-1 2-4 31,-4 0-1-31,-1 3 2 0,3 3-2 0,0 0 11 16,8 0 11-16,2 0 4 31,7 0-8-31,2 0-18 0,0 15-9 0,14 7-19 0,15 10 28 31,10 8 3-31,8 5-2 0,4 0 10 0,1 4 7 16,-2-3 3-16,2 0-5 31,-5-2-4-31,-3-9-3 16,-4-4-8-16,-3-7 10 0,-6-5-5 0,-7-10-6 31,-6 0 0-31,-7-7 0 0,-4-2 0 0,-3 0-1 16,-4 0-102-16,0-11-118 0,0-5-399 31</inkml:trace>
  <inkml:trace contextRef="#ctx0" brushRef="#br0" timeOffset="73210.18">22760 7044 48 0,'0'0'173'16,"0"0"-13"-1,0 0 16-15,0 0 46 0,0 0-18 16,0 0-17 0,0 0-24-16,-2 0-19 0,2 3-28 15,0 4-15-15,0 5-30 16,0 8-20-16,-4 7-14 15,-1 2-3-15,-1 7-11 16,-2 3-5 0,-5-1-7-16,1-1 5 0,-7 0 2 15,-3-3 3 16,-1-4-2-31,-1-4 10 0,-2-4-18 0,1-2 7 0,0-7-6 0,4-4-5 16,-2-4 2 0,0-5-9-1,1 0-11-15,5-9-19 0,3-13-9 0,9-4-6 16,5-6 21-1,5-4 17-15,24-3-8 0,6-2 12 16,6-1 3-16,-1 1 0 16,-5 5 0 15,-1 4-1-31,-10 6 0 0,-4 2 1 0,-4 6 1 0,-6 4 0 15,-6 4 5 1,-2 2 12 0,-2 0-18-16,0 0 13 0,-2 1-4 0,-14-3 10 0,1-1-19 31,-6-1-1-16,-3 2 0-15,-5 0-8 0,-1 0 2 0,1 2-7 0,6 4 4 32,2 4 10-32,5 0 0 0,5 8 0 0,7 13-2 15,4 13-8-15,0 5 0 16,2 7 10-1,20 0 0-15,10 3 14 0,1-5 5 16,3-7-4-16,-4-3 10 31,0-7-1-31,-3-10-10 16,-2-2-13-16,-4-5 13 0,-2-6-14 0,2-2-20 0,0-2-40 31,10 0-126-31,-6 0-179 0,-6-2-277 0</inkml:trace>
  <inkml:trace contextRef="#ctx0" brushRef="#br0" timeOffset="73973.23">23152 6994 816 0,'0'0'250'16,"0"0"-172"-16,0 0 49 15,0 0-12-15,0 0-12 16,-18 112-30-16,7-71-41 15,-2-3 14 1,0-2 18-16,-6-4 23 0,-1-6-13 16,1-6-17-16,-4-4 3 15,1-3-17 1,0-6-8-16,-1-6-10 0,6-1-16 15,1 0-9 1,7 0-9-16,7 0-23 0,2-17-28 16,0-11 12-16,9-8 21 15,9-8-20-15,0-7 11 0,4 0-2 16,0-2 22-16,-4 1 16 31,-2 4-15-31,-5 3 15 0,-7 6 1 0,-2 3 0 16,-2 6 0-16,0-1 9 31,-11 5-9-31,-7 0 4 15,-1 6-5-15,-4 3-14 0,3 6 5 0,5 5 9 32,-2 3 1-32,5 3-1 0,-1 0 0 0,-3 0 6 15,3 0-6-15,-1 3 0 31,3 3 1-31,-1 3 0 0,8-4 5 0,2 3-6 16,2 4-1-16,0 4-15 31,4 4-1-31,16 7 7 0,5 3 9 0,4 4-8 0,7 3 9 16,-1 7 15-16,5 2 4 31,-2 2-2-31,0 0 2 0,-5-8 6 0,-1-4 2 16,-3-7-26-1,-2-7 0 1,-3-4 0-16,-2-4 6 0,-2-3 1 0,-7-5 0 15,-1-5-7 1,-6-1 8-16,-1 0-9 0,-5-3-33 16,0-13-134-16,0-4-388 46</inkml:trace>
  <inkml:trace contextRef="#ctx0" brushRef="#br0" timeOffset="76656.38">22965 7654 914 0,'0'0'296'0,"0"0"-208"0,0 0 72 0,0 0 6 15,0 0-98-15,0 0-47 16,0 0-21-16,5 0-50 15,-1 9-168-15,-2 8-179 32,-2-1-585-32</inkml:trace>
  <inkml:trace contextRef="#ctx0" brushRef="#br0" timeOffset="76790.39">23034 7908 127 0,'0'0'228'16,"0"0"-188"-16,0 0-40 0,0 0-142 0</inkml:trace>
  <inkml:trace contextRef="#ctx0" brushRef="#br0" timeOffset="76953.4">23034 7908 365 0,'36'71'156'0,"-36"-69"-156"0,0-1-23 16,0 3-218-16</inkml:trace>
  <inkml:trace contextRef="#ctx0" brushRef="#br0" timeOffset="77084.4">23148 8103 428 0,'0'0'249'0,"0"0"-151"0,0 0 8 16,0 0-50-16,0 0-56 15,0 0-58-15,0 0-213 0</inkml:trace>
  <inkml:trace contextRef="#ctx0" brushRef="#br0" timeOffset="77254.41">23230 8274 100 0,'0'0'72'15,"0"0"-72"-15</inkml:trace>
  <inkml:trace contextRef="#ctx0" brushRef="#br0" timeOffset="80558.6">21339 6481 515 0,'0'0'243'0,"0"0"-34"15,0 0-22-15,0 0 10 32,0 0-49-32,0 0-16 0,0 0-14 0,-110 42-43 15,97-31-21 1,2 3-9-1,2 7-26-15,2 5-3 0,5 7-14 0,2 6 10 32,0 5-4-32,2 2-7 0,12-1 11 0,-1-5-12 15,3-4 2 1,-1-8-1-16,-2-4 0 15,6-4 4-15,-1-3-5 0,1-2-8 32,8-5-63-32,22-5-74 0,-5-3-147 0,0-2-275 0</inkml:trace>
  <inkml:trace contextRef="#ctx0" brushRef="#br0" timeOffset="81492.66">23614 5959 160 0,'0'0'608'0,"0"0"-486"16,0 0-5-1,0 0 39-15,0 0 3 0,0 0-18 32,0 0-60-32,102 14 14 0,-84 5-21 0,-1 5 4 15,-5 7-8 1,-3 6-9-16,-7 2-33 0,-2 5-9 15,-2 25-19-15,-19-13-152 16,0-4-441 0</inkml:trace>
  <inkml:trace contextRef="#ctx0" brushRef="#br0" timeOffset="82232.7">21509 7503 844 0,'0'0'268'16,"0"0"-157"-16,0 0 18 16,0 0 10-16,-10 104 1 15,10-67-61 1,0-5-11-16,2-2-40 0,10-6-16 15,1-1-11-15,9-6-1 16,7-1-80 0,36-12-118-16,-7-4-150 0,2 0-299 0</inkml:trace>
  <inkml:trace contextRef="#ctx0" brushRef="#br0" timeOffset="82842.73">23888 6806 459 0,'0'0'361'0,"0"0"-250"0,0 0-14 16,0 0 100-16,0 0-3 15,0 0-40-15,0 0-32 0,113 111-36 16,-97-84-21-16,-5-1-7 31,-4 1-24-31,-3-2-15 0,-4 6 6 0,0 0-25 16,0 7-13-16,-35 25-150 15,-2-10-172 1,0-3-469-16</inkml:trace>
  <inkml:trace contextRef="#ctx0" brushRef="#br0" timeOffset="85424.88">17370 10925 973 0,'0'0'311'15,"0"0"-193"1,0 0 1-16,-6 139 41 0,6-82-17 16,0 4-56-16,0-2-30 31,9-7-19-31,4-6-15 0,0-9-15 0,4-5-8 0,4-8-21 31,6-9-107-31,16-11-125 0,-8-4-235 0,-1 0-236 0</inkml:trace>
  <inkml:trace contextRef="#ctx0" brushRef="#br0" timeOffset="85929.91">17903 10856 743 0,'0'0'348'0,"0"0"-148"31,0 0 37-31,0 0-16 0,0 0-91 0,-118 56-51 16,98-18-37 0,2 6-3-16,7 5 0 0,2-1 19 15,7-4-32-15,2-8-15 16,0-8-11-1,0-8-11-15,11-6 3 0,5-6-15 16,-1-4 3-16,3-4-5 16,-3 0 1-1,4-6 12-15,-4-12-5 0,-1-6-5 16,-3-4-10-1,-5-6 1-15,-2-4 2 0,-4 0 5 16,0-2 16-16,0 2-7 16,-2 1 15-1,-11 5 0-15,1 9 0 0,2 6 1 0,5 7 4 31,1 8 5-31,4 2 6 0,0 0 31 0,0 10-45 16,0 14 0-16,9 10 14 16,5 9 9-1,3-2-9-15,5-2 3 0,1-6-19 16,3-3-10-16,3-13-21 31,2-3-76-31,12-12-113 0,-10-2-145 0,-6 0-385 0</inkml:trace>
  <inkml:trace contextRef="#ctx0" brushRef="#br0" timeOffset="86292.93">18097 10699 728 0,'0'0'409'0,"0"0"-212"16,0 0-10-16,0 0 29 0,9 141-52 15,4-78-72 16,3 1-17-31,-3-6-9 0,1-7-31 0,-5-8-24 0,1-11 5 16,0-8-16 0,-4-10-16-16,1-6-45 0,-3-4-63 15,3-4-118-15,-2-19-148 16,-3-4 8-1</inkml:trace>
  <inkml:trace contextRef="#ctx0" brushRef="#br0" timeOffset="86532.94">18231 10680 780 0,'0'0'284'0,"0"0"-145"0,0 0 108 15,0 0-41-15,47 109-36 16,-32-70-91-1,1-1-2-15,-3-1-32 0,-2-8-21 16,0-7-18-16,-4-4-6 16,-2-6 0-16,3-2-12 15,-1-3-87-15,-2-4-151 16,-3-3-335-1</inkml:trace>
  <inkml:trace contextRef="#ctx0" brushRef="#br0" timeOffset="86975.97">18356 10485 711 0,'0'0'217'16,"0"0"-18"15,0 0 40-31,82 108-15 0,-65-68-64 0,-1 1-69 0,-5 1-25 16,-4-5-25-16,-2-3-13 31,-5-7-11-31,0-9 8 0,0-6-11 0,0-6 0 15,0-6-1-15,0 0-13 16,0 0 0-16,0-11-14 0,0-14-13 16,0-2 6-16,2-3-2 15,13 5-1 16,3 5 14-31,2 7 8 0,2 4-9 0,0 5 0 0,-1 4 0 16,-1 0-11 15,-6 2 1-31,-4 16 21 0,-5 4 31 0,-5 6 42 0,0 6-20 16,0 4-17-16,-18 2-15 15,-2-4-6 1,-2-6-9-16,2-10-6 0,0-10-68 16,1-10-46-1,-2-6-108-15,5-15-305 0,5-6-337 0</inkml:trace>
  <inkml:trace contextRef="#ctx0" brushRef="#br0" timeOffset="87320.99">18819 10469 705 0,'0'0'330'0,"0"0"-141"0,0 0 21 16,0 0-63-16,0 0-57 31,14 124-4-31,-2-71-23 0,1 1-26 0,-1-3-11 16,1-3-5-1,-1-10-21-15,-3-9 0 0,-1-6-48 16,-1-12-73-16,-2-11-44 15,-1 0-147-15,-4-18-270 0</inkml:trace>
  <inkml:trace contextRef="#ctx0" brushRef="#br0" timeOffset="87572">18883 10413 350 0,'0'0'407'0,"0"0"-264"15,0 0 68-15,0 0 38 16,0 0-45-16,50 137-57 31,-35-87-10-31,1 0-34 0,-1-4-34 0,-1-6-20 16,-1-6-11-1,-2-5-23-15,-2-8-15 0,0-4-6 16,-1-5-50-16,2-3-57 31,3-7-172-31,-1-2-212 0,-4 0-277 0</inkml:trace>
  <inkml:trace contextRef="#ctx0" brushRef="#br0" timeOffset="87911.02">19224 10424 552 0,'0'0'353'16,"0"0"-104"0,0 0 26-16,0 0-91 0,0 0-75 15,0 0-10-15,-31 109-20 0,31-73-14 31,0-2-20-31,0-4-25 0,0-4-11 0,7-7-3 16,2-5 0 0,-1-5-6-1,3-3-7-15,1-4 6 0,3-2-10 0,3 0 4 16,3 0 7-1,0-13-69-15,11-17-77 0,-8 1-117 16,-2 4-364-16</inkml:trace>
  <inkml:trace contextRef="#ctx0" brushRef="#br0" timeOffset="88992.09">19505 10232 687 0,'0'0'513'0,"0"0"-321"16,0 0-35-1,0 0 42-15,0 0-82 0,0 0-19 16,38 149-17-16,-18-93-17 16,0-4-18-1,-2-2-19-15,-3-6-16 0,-1-8-3 16,-3-6-8-16,-4-10-11 15,-1-7-42-15,-5-7-51 16,2-6-111-16,-3-6-100 16,0-17-63-1,0-4-8-15</inkml:trace>
  <inkml:trace contextRef="#ctx0" brushRef="#br0" timeOffset="89235.1">19632 10247 124 0,'0'0'403'0,"0"0"-177"0,0 0-44 16,0 0 2-16,0 0-42 15,0 0-44 1,0 0 81-16,34 56 0 0,-15-14-43 16,-1 6-41-16,0 4-13 15,-2-4-25-15,-5-4 2 0,0-7-29 16,-2-10-11-16,-3-6-13 31,1-7-6-31,0-4-25 0,4-6-80 0,7-4-94 16,-3-1-160-1,-3-16-428-15</inkml:trace>
  <inkml:trace contextRef="#ctx0" brushRef="#br0" timeOffset="89791.13">19953 10221 544 0,'0'0'306'0,"0"0"-95"15,0 0-3 1,0 0-24-16,0 0-47 0,0 0-28 15,-73 111-40-15,67-72-9 32,6-1-3-32,0-6-15 0,0-4-30 0,6-8-2 15,5-6-10 1,-3-8 0-16,2-2-10 0,-2-4 3 15,-1 0 5-15,-1-7 2 16,4-14 1-16,-4-9 17 16,-1-4-1-16,-1-6-17 15,-2-4-31 1,-2 1-17-16,0 0-1 0,0 0-18 0,-6 3 25 15,-7 3 23 17,-3 0 18-32,0 3-2 0,1 4-9 0,-2 4 12 0,9 6 0 15,-1 8 10-15,7 3-10 31,0 8 12-31,2 1 21 0,0 0-8 0,0 8-15 16,8 15 28 15,13 6 18-31,0 5-24 0,6 6 11 0,2 1-10 0,0-6-5 16,-2-3-19 15,2-5 1-31,-4-5-9 0,2-8-1 0,0-2-14 0,-1-7-86 16,12-5-106-1,-7 0-65-15,-7 0-107 0</inkml:trace>
  <inkml:trace contextRef="#ctx0" brushRef="#br0" timeOffset="90142.15">20078 9850 909 0,'0'0'211'16,"0"0"-153"-16,0 0 124 15,0 0 38-15,0 0-76 32,0 0-33-32,124 113-16 0,-97-75-7 0,-4 10-3 15,-6 2-4 1,-5 5-23-16,-8 6-23 0,-4 3-35 15,0 6-4-15,-20 32-137 16,-7-18-121 0,-4-7-418-16</inkml:trace>
  <inkml:trace contextRef="#ctx0" brushRef="#br0" timeOffset="91731.24">18184 10533 137 0,'0'0'416'16,"0"0"-221"-16,0 0 2 15,0 0 12-15,0 0-44 32,0 0-58-32,0 0-43 0,-13 0-23 0,13 0-2 15,0 0-6 1,0 6 4-16,0 6 17 0,0 2 7 15,8 4-23-15,2 2-16 16,-2 3-2 0,3 4-4-16,1 4-14 0,1 3 13 15,-2 1-6 1,2 5-8-16,-2 1-1 0,1-1 5 0,-1 3-4 15,-1-6 12 17,2-1-12-32,-1-2 7 0,0-10-8 0,-2-1 2 0,0-3-2 15,0-4 2 16,-2-4-2-31,0 1 0 0,-3 0-25 0,2 6-140 0,-3-4-200 16,-1-3-461-16</inkml:trace>
  <inkml:trace contextRef="#ctx0" brushRef="#br0" timeOffset="92676.3">18014 10663 271 0,'0'0'188'16,"0"0"-41"-16,0 0 26 15,0 0-18 1,0 0-64-16,0 0-36 0,0 0-16 16,0 0-4-16,0-1-6 0,0 1 10 31,0 0 13-31,0 0 16 0,0 0-7 0,0 0-35 15,0 12-16 1,11 10-10-16,7 12 15 0,3 6 1 16,8 30-16-16,-5-7-199 15,-6-9-508 1</inkml:trace>
  <inkml:trace contextRef="#ctx0" brushRef="#br0" timeOffset="96062.49">18719 10391 386 0,'0'0'289'16,"0"0"-155"-16,0 0 21 0,0 0 4 16,0 0-55-16,0 0-48 31,0 0 18-31,6 12-3 0,6-2-21 15,3 2-34-15,3 12-16 16,-6-4-225-16,0 2-665 0</inkml:trace>
  <inkml:trace contextRef="#ctx0" brushRef="#br0" timeOffset="110722.33">9701 7171 430 0,'0'0'411'16,"0"0"-285"-16,0 0-66 15,0 0 79-15,0 0 0 32,0 0-65-32,29 0-30 0,-12 0-14 0,4 0-5 15,6 0-5-15,2 1-10 16,3 8 5-1,5-2-6-15,-1 5-1 0,0 1-8 16,-3-1-27-16,-2 1-126 31,0 0-103-31,-8-3-131 0,-10-4-180 0</inkml:trace>
  <inkml:trace contextRef="#ctx0" brushRef="#br0" timeOffset="110932.34">10007 7066 439 0,'0'0'319'15,"0"0"-143"-15,0 0-4 16,0 0-23-16,0 0-46 16,0 0-40-1,0 116-31-15,0-65-21 0,4 19-11 0,5-12-138 16,-2-12-254-16</inkml:trace>
  <inkml:trace contextRef="#ctx0" brushRef="#br0" timeOffset="112132.41">12774 7163 532 0,'0'0'136'0,"0"0"-80"31,0 0 42-31,0 0 45 0,0 0-33 0,129 37-64 16,-100-26-2-1,-2-4-27-15,0 2-5 0,-2-3-4 0,-4-3-6 16,4 2-2 0,-3-4-81-1,-4-1-123-15,-7 0-203 0</inkml:trace>
  <inkml:trace contextRef="#ctx0" brushRef="#br0" timeOffset="112330.42">12999 7127 485 0,'0'0'272'0,"0"0"-90"0,0 0-13 0,0 0-43 15,0 0-83-15,0 0-43 0,-49 138-82 16,40-92-437-1</inkml:trace>
  <inkml:trace contextRef="#ctx0" brushRef="#br0" timeOffset="118599.78">23734 4616 510 0,'0'0'348'16,"0"0"-216"-16,0 0-17 15,0 0 113 1,0 0-45-16,0 0-71 0,0 0-18 15,-2 0 7-15,2 0-23 32,0 0-17-32,0 0-11 0,0 0-12 0,0 0 0 0,0 0-10 15,0 0-4 1,0 0-9-16,0 0 1 0,-2 0-3 15,2 0 2-15,0 0 22 32,-2 0 13-32,2 0-1 0,-2 0 3 0,2 0-11 15,-4 0-17 1,2 0-11-16,-2-2-13 0,-5-3-12 15,1-4-60-15,-4-1 23 32,3-1-15-32,0 2 11 0,2 0 18 0,3 4 20 0,2 1 7 31,0 2 8-31,2 0 0 0,0 2 0 0,0 0 1 15,0 0-1 1,0 0 1 0,0 0 9-16,0 0-10 0,0 0-7 0,0 0-21 31,2 12-10-31,14 7 38 0,3 16 22 0,8 11 12 15,1 11 8 1,6 12-2-16,-2 9-29 0,1 9-1 16,-2 3 37-16,0 4-46 31,-2-1 26-31,-2-5-27 0,-4-4 9 0,-3-10 17 15,-3-6 3 17,2-6 2-32,-2-3-25 0,1-5 17 0,5-4 0 0,-3 0-23 15,4 0 0 16,1 0 1-31,-1-1 6 0,-2-4-7 0,-2-2 1 0,-2-5-1 0,-2-2 0 16,-3-3 1 0,-2 0 5-1,-2-1-5-15,-3-2 12 0,0-2 23 0,-2 2-5 16,2-2-14-1,1 2-11 1,-1 1 3-16,4-2 0 0,-1 0-9 0,1 1 0 16,4 0-6 15,-3 4 6-31,0 0 0 0,0 2 0 0,0 0 0 0,1 0 0 15,-3 1 9 17,-1-4-9-32,3 0 2 0,-1-4-1 0,-2-2 6 0,0-3-7 0,1-1 0 46,-1-6 0-46,-1-1 0 0,-1 1 0 0,4-3 1 0,-4 5 0 0,3 1 0 16,-1 2 0 0,4 3-1-16,-3-1 0 0,2 2 1 15,-2-5 0-15,-2-1-1 16,-3-1 1-1,0-4-1-15,-2-1 0 0,-2-2 11 16,0 1-6-16,0-3-4 16,0-1 0-1,0-1 0-15,0 3-1 16,0-3 0-16,0 0-1 0,0 0 2 0,0-2-2 31,0-3 2-31,0 4-1 16,0-1 12-16,0 0 0 0,-10 6 4 0,-11 0-10 31,-6 4 4-31,-8 2-10 15,-3 2-12-15,-4-2 10 0,2 3-9 0,2-6 9 32,0 3 2-32,3-1 1 15,-1-3-1-15,0 1 0 0,0-1 1 0,-1 1 0 16,-7-1 7-1,-6 0 1-15,-8 1-3 16,-4 3 1-16,-5 0-7 0,3 1-1 31,-1 0 1-15,5 0 0-16,4-1 14 0,1 0-14 0,6-2 0 0,-1 0 0 0,1-2 6 31,0-3-6-31,-4 2-7 0,1-1 7 0,-1 1 1 16,2-2 0-16,1 1-1 31,2 2-2-31,1 0-13 0,0 3 9 0,0 1 5 15,1-3 0-15,-4-1 1 32,-1 3 0-32,-2-5-14 0,-5-2 3 0,-2 0-8 0,0-5 17 31,-3 3-2-31,1 1-4 0,-1-1 7 0,3 2-7 15,-4 2 7-15,1-1 1 32,-3 1-34-32,3 1 22 0,1-3-11 0,0 0 23 15,4 0-7 16,2-3-9-31,4 2 6 0,4-3 9 0,-2-2-4 0,6 0 4 16,1-2 1 15,6-2 0-31,5 0-1 0,3 0-15 0,7 0 7 0,5 0-1 16,0 0 9-1,7-4-5-15,-1 0 6 0,8 0-1 16,1 2 0-16,-1 0 0 0,3 2 0 31,0-2-11-31,-2 2 6 0,2-2 12 0,-4-5-6 16,-3 0 0 15,-1-5-16-31,-6-6 16 0,1-2-10 0,-3-2 9 0,-1-3-1 16,-4-3 2-16,-2 1-1 31,1-3-1-31,3-4 1 0,-4-1-9 0,1-5 10 15,-2-1-6-15,1-10 6 32,1-3-7-32,-3-5-8 0,3-5 15 0,-2-6 7 0,-1-1-7 15,0-4 0 1,1-1-12-16,2 2 12 0,0-5 11 15,-1 2-11-15,6 0 1 32,1 0 0-32,3 7-1 0,0 2 0 0,5 2 1 15,0 5-1-15,-2-2 0 31,4 2 0-31,1 1-1 0,1 2-1 0,2 2-6 16,0 0 7 15,-1 4 0-31,3 3 1 0,-3 4-1 0,3-1 0 0,-1 2 0 16,-1-1 0 15,-3 1 1-31,0-2-1 0,-1 0 1 0,-1 2 0 0,-1-2 0 0,-2 2 0 16,-2-5 1-1,5 3-1-15,-3-4 0 0,1 2-1 16,5-2 0-16,0 2 0 31,0 0 0-31,-2 2-13 0,2 1 13 0,0 4-1 16,-1 0-11-16,-1 6 1 31,2 1-1-31,-2 9-2 0,1 6 9 0,4 10 6 15,1 5 0 17,0 3 0-32,0 1 0 0,0 0 0 0,0 0-1 0,0 0-20 15,0 0 8-15,0 0 12 16,0 0 0-16,0 0 0 15,0 0-5-15,0 0 4 0,0 0-14 16,0 0-5-16,0 0-7 16,6 0-6-16,17-3 21 15,6-3 13-15,6-2 0 16,6-2-1 15,1-2 1-31,5-2 0 0,2-2 0 16,5-2 1-16,4-2-1 0,4 0 0 0,0-1 0 31,5 2 13-31,-2 3-4 0,-3-1 6 0,0 3-9 15,-3 0 4 17,3 2-1-32,-4 0 0 0,2-2-8 0,-2 3 0 0,0-2 10 0,-1 1-4 31,-1 0-7-31,0 1 1 15,-2-2 0-15,1 1-1 0,4 0 2 0,-2 1-1 32,-3 0 1-32,3 1-2 0,-7 0 1 0,-6 2 0 15,-2-3 0-15,-3 2 5 31,-4-1-5-31,-4 2-1 0,3 0 1 0,-3 2 0 16,0 2-1 15,0-2 0-31,0 2 0 0,3 2 1 0,-3-2-1 0,2 0 0 16,0 0 0 15,1 0 0-31,1 0 0 0,0-1-1 0,-2 2 0 0,-2-1 1 0,-2-1 0 47,0 2 1-47,-3-1-1 0,1 1 0 0,0 2 0 0,-3 1 0 0,1-3 0 15,0 3 0 1,-1-1 1-16,-2-2 5 0,-1 3-6 16,-4-1 1-16,1-1-1 31,-5 2 0-31,1-3-1 0,-5 3 1 15,1 0 0-15,0 0 1 0,3 0-1 16,1 0 1 0,1 0-1-16,3 0 1 0,2 0-1 0,0 0 0 15,-2 0 0 16,-1 0 0-31,0-1 0 16,-7 1 0-16,-1-3 1 0,-3 3 0 0,0 0 0 0,-6 0-1 31,2 0 7-31,-2 0-5 0,0 0 5 0,0 0-1 16,0 0-5-16,0 0 4 15,2 0-5-15,2 0-11 16,3 0 11-16,-1-1-1 16,4 1 1 15,-4 0 0-31,-1 0-10 0,-1 0 4 0,-4 0-5 0,1 0 11 15,-1 0-1 1,3 0-5-16,-3 0 6 0,0 0 0 0,2 0 0 16,-2 0-1-16,0 0 1 15,0 0 2-15,0 0-2 16,0 0-48-16,-17 5-245 15,-12 12-1088-15</inkml:trace>
  <inkml:trace contextRef="#ctx0" brushRef="#br0" timeOffset="120971.91">19719 6382 576 0,'0'0'312'0,"0"0"-146"15,0 0 14-15,0 0 71 32,0 0-42-32,0 0-96 0,0 0-49 0,-26-19-11 0,26 30-43 31,0 13-1-31,10 13 0 0,3 3 8 15,1 0-3-15,-1-4-13 16,-4-3-2-16,0-10 2 0,-4-2-1 16,-1-8 18-16,-2-1-17 31,-2-4 3-31,0-2-3 0,0-1-1 0,0-5 0 15,0 1 8 1,0-1 13-16,0 0-18 0,0 0-1 16,0 0-2-16,0 0 22 31,0 0-12-31,0 0-10 0,0 0-15 0,0 0 14 15,0 0-6 1,2 0-6-16,3 0-5 0,2 0 7 0,8 0 11 16,4 0 0 15,4 0 1-31,4 0 0 0,4-4 0 0,6 1-1 0,-4-4 1 15,5-1-1 17,-3 2 0-32,2-3 1 0,2 1-7 0,-1-1 13 0,0 1-5 46,-3-2-2-46,5 0 1 0,1-2 2 0,-1 2-2 0,0-2 0 0,0 2 6 16,-4 2-6 15,-5 0-1-31,-6 2 0 0,-2 0 1 0,-2 2-1 0,-6-2 0 16,1 2-3 15,-3 0 3-31,-3 0 1 0,-4-1 0 0,-4 4 0 0,-2 1 6 16,0 0 8-16,0-2 1 0,0 2 8 31,0-3-1-31,-13 1-23 0,-5-3-82 0,-2 5-238 15</inkml:trace>
  <inkml:trace contextRef="#ctx0" brushRef="#br0" timeOffset="121762.96">19750 6228 332 0,'0'0'186'16,"0"0"-115"0,0 0-45-16,0 0 13 0,0 0 0 15,0 0 8-15,0 0 8 16,-34 0 52-1,32 0 59-15,-1 0-40 0,3 14-22 16,-1 5-38-16,1 12-14 31,0 4 28-31,-2 5 0 0,0 0-12 0,-1 0 2 16,-1-6-7-1,0-4-8-15,-4-5-8 0,4-2-6 0,0-7-26 16,-1-5 0-16,3-2-1 31,0-5-8-31,0-4 4 0,2 0-10 0,0 0-1 16,-2 0-11-16,2 0-13 31,-2-8 8-31,-4-12-51 0,3-9 1 0,3-2 25 16,0-3 23-16,0 1-8 15,0 3 17 1,0 7-3-16,0 2 12 0,6 5 1 15,-1 6-10-15,-1 2 1 32,3 6 3-32,-1 2 6 0,6 0 11 0,1 0 6 0,5 0 15 15,4 10-11 16,16 28-21-31,-7-3-38 0,-7-2-502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19:31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14794 568 0,'0'0'205'0,"0"0"-124"16,0 0 68 0,0 0-19-16,0 0-39 0,0 0-11 15,-29 0-34-15,29 0-23 16,0 3-18-16,0-2-5 15,9 3 0-15,15 1 3 32,14-1 17-32,14 0 10 0,17-3 18 0,36-1 10 31,33 0-4-31,42 0 23 0,12-1-36 0,-5-7-13 15,-38 3-5 1,-45 0-15-16,-25 2 0 0,-13-2 3 16,11-4-11-16,6 0 0 31,9-4 6-31,-5 2-5 0,-8 0-1 0,-13 4 31 0,-10-1-20 15,-12 1 8-15,-10 4-13 32,-1 3-6-32,-10 0-61 0,-13 0-311 15</inkml:trace>
  <inkml:trace contextRef="#ctx0" brushRef="#br0" timeOffset="1171.06">15563 17261 393 0,'0'0'172'0,"0"0"-35"16,0 0 27-16,0 0 11 15,0 0-60-15,0 0-66 32,0 0-38-32,-15 14-9 0,33-10-2 0,16 6 1 15,16 6 13 1,33 12 5-16,37 14 24 0,32 9-1 15,8-4-9-15,-27-12-15 16,-31-21 5 0,-34-12 5-16,-3-2 24 0,8-2 12 15,10-14-26 1,6-3-14-16,-6-1-12 0,-6 2 0 15,-8 5 3-15,-9 0-15 32,12 12-33-32,-17 1-166 0,-10 0-208 0</inkml:trace>
  <inkml:trace contextRef="#ctx0" brushRef="#br0" timeOffset="3514.2">7287 13924 808 0,'0'0'242'0,"0"0"-124"15,0 0 8-15,0 0 16 16,0 0-17-16,0 0-2 16,-12 3-45-1,12-3-36-15,0 1-14 0,0-1-28 0,25 2-18 16,24 1-8-16,35 0 25 31,36-3 1-31,30 0 11 0,-9 0 11 0,-31 0-7 16,-29 0-3 15,-21 3-4-31,7-2 3 0,2 0-10 0,3 4 8 0,-12-3-2 15,-12 2-7 1,-5 2-29-16,-3 8-113 0,-11 0-25 16,-12 2-557-16</inkml:trace>
  <inkml:trace contextRef="#ctx0" brushRef="#br0" timeOffset="4020.23">7119 14686 671 0,'0'0'238'0,"0"0"-115"16,0 0-26-16,0 0 18 15,0 0-57-15,0 0-57 16,0 0 54-1,160 0 41-15,-42 0 4 0,1-2-24 16,-11 1-25-16,-9-2-11 16,-21 3-26-16,13-3-1 0,10-2 6 15,-8-3-19-15,16 2-99 31,-26 0-218-31,-23 4-397 0</inkml:trace>
  <inkml:trace contextRef="#ctx0" brushRef="#br0" timeOffset="4533.25">7258 15559 500 0,'0'0'276'15,"0"0"-116"1,0 0-21-16,0 0 3 0,0 0-13 15,0 0-41-15,0 0-43 16,-14 0-43-16,45 0-2 16,20-4 0-16,36-4 55 31,36-1 4-31,26 0 13 0,-7-2-37 0,-23 1-13 15,-32 4-11-15,-19-2-9 16,11 0-2 0,32 1-55-16,-12-1-158 0,-26 8-366 0</inkml:trace>
  <inkml:trace contextRef="#ctx0" brushRef="#br0" timeOffset="6042.34">7028 17570 185 0,'0'0'332'15,"0"0"-179"-15,0 0-101 16,0 0 36-16,0 0 33 16,0 0-7-16,0 0-14 0,80 10-31 31,-55 2-2-31,2-2 14 0,6 4-4 0,7-1-36 15,14 2-1 1,14-1 3-16,32 4 12 0,29 4 0 16,31-2-7-1,4-4 17-15,-10-2-36 16,-11-10-23-16,-41-2 13 0,-17-2 1 31,-21 0-14-31,-6 0 1 0,11 0 14 0,11 0-8 16,7 0 11-16,-6 0-11 31,-13 2-2-31,-7-2-3 0,-12 0-2 0,-11 0-5 0,-12 0 0 31,-8 0-1-31,-9 0 1 0,-4 0 1 0,-5 0 9 16,0 0 0-16,0 0 3 15,-25-4-14-15,-8-4-111 16,-7 2-615-16</inkml:trace>
  <inkml:trace contextRef="#ctx0" brushRef="#br0" timeOffset="12666.72">9280 14859 747 0,'0'0'371'15,"0"0"-163"-15,0 0-29 16,0 0 45-16,0 0-40 15,-129-29-30 1,102 29-37-16,6 3-23 0,-2 19-17 16,7 8-50-1,7 10-20-15,9 12-6 0,0 6-1 16,2 3 1-16,17-5-1 15,3-9 1-15,-2-9 12 0,0-9-13 16,3-9-10 15,-2-8-81-31,0-8-46 0,1-4-10 0,-5 0-36 0,-1-22 15 16,-3-10-15-16,-4-4 3 31,-4-3 20-31,0 3 37 0,-3 8 93 0,2 8 30 16,5 8 8-1,5 10-7 1,3 2 21-16,10 0 26 0,2 14 40 0,2 2 15 15,0 1-25 1,-6-7-16-16,-3-6-41 0,-4-4-21 16,-4 0 0-16,-4-11 12 15,-3-10 39 1,-5-4 26-16,-2 0 0 0,0-2 9 15,-9 2-3-15,-7 2-27 32,-1 5-17-32,-1 4-21 0,3 4-18 0,6 8-6 0,9 2-199 15,0 0-327-15,0 2-270 0</inkml:trace>
  <inkml:trace contextRef="#ctx0" brushRef="#br0" timeOffset="13138.75">9550 14807 765 0,'0'0'261'16,"0"0"-104"15,0 0-31-31,0 0 16 0,-2 126-54 0,10-91-22 0,8-1-41 16,-1-5-1-1,4-6-23-15,-1-8-1 0,-5-2-9 16,3-9-9-16,-5-3-7 16,-4-1 12-16,3 0 0 15,-5-10-1-15,0-9-31 16,-5-12 20-1,0-5-13-15,0-4-32 0,-16-6-21 16,-6 0 48-16,-3-4-11 31,-4-1 18-31,0 1 35 0,0 2 2 0,4 8 10 0,5 6 31 16,5 8 23 15,9 12 35-31,1 8 13 0,5 6 7 0,0 0-40 0,0 13-80 16,9 18 0 15,13 12 45-31,4 9-36 0,3-1 11 0,5 2-1 0,0-9-18 15,-1-6-1 1,1-10-15-16,-3-8-68 16,0-6-90-16,-6-12-52 0,-2-2-53 15,-7-13-37 1,-7-4-303-16</inkml:trace>
  <inkml:trace contextRef="#ctx0" brushRef="#br0" timeOffset="13397.76">9862 14721 221 0,'0'0'213'0,"0"0"-50"0,0 0-18 15,0 0-40 1,0 0-1-1,0 0-1-15,0 0-21 0,18-55 21 0,-18 53 29 16,0 2 17 0,-14 0-67-16,-3 0 1 0,-4 0 9 15,0 10-31-15,0 7-18 16,3 6-17-1,5 3-26-15,9 6 10 0,4 3 4 16,0-1 3-16,15-1-16 31,14-2 2-31,2-5-3 0,7-6-1 0,3-6-11 16,1-7-43-1,18-7-86-15,-11-4-64 16,-9-9-415-16</inkml:trace>
  <inkml:trace contextRef="#ctx0" brushRef="#br0" timeOffset="14728.84">17687 14857 1046 0,'0'0'291'0,"0"0"-185"16,0 0 66-16,0 0 10 15,0 0-11-15,-113-10-45 16,99 31-46-16,3 12-80 16,7 13 9-16,1 12-2 0,3 6-7 15,0 0 0 1,5-7 0-16,10-10 13 0,5-5-13 15,1-13-8 1,0-7-29-16,6-6-27 0,0-4-49 16,0-8-56-16,2-4-71 31,4 0-84-31,-8-16-166 0,-6-1-125 0</inkml:trace>
  <inkml:trace contextRef="#ctx0" brushRef="#br0" timeOffset="14974.85">17838 15118 204 0,'0'0'646'0,"0"0"-427"15,0 0-65 1,0 0-4-16,0 0-64 0,0 0-42 16,0 0-20-16,31 90-24 31,-8-74 6-31,-1-4-3 0,-2-5-3 0,0-7-13 15,-4 0-3-15,-4 0 9 32,-2-3 7-32,-3-13 14 0,-5-6-2 0,-2 0-5 15,0 0 2 1,0 0-9-16,-11 4 0 0,-4 4-13 15,-4 3-41-15,2 4-61 16,1 4-14 0,5 2-208-16,3 1-375 0</inkml:trace>
  <inkml:trace contextRef="#ctx0" brushRef="#br0" timeOffset="15702.89">18010 15004 560 0,'0'0'203'16,"0"0"-73"0,0 0-5-16,0 0-20 0,28 104-63 15,-12-83-13-15,0-7-28 16,-3-3-1-1,1-7-16-15,-3-4-9 0,0 0-5 0,-4 0 18 16,-3-9 12 15,-1-8 5-31,-3-4-5 0,0-4-20 0,0-6-12 0,0-1-33 16,-5-2-1-1,-9 0 2 1,-3 0-2-16,1 1 66 0,-1 4 10 31,-1 4 56-31,2 7 17 16,3 4 50-16,2 5-32 0,1 3 44 0,6 6-54 0,0 0 39 15,4 0-39 1,0 0-54-16,0 14-37 0,11 9-2 16,13 14 2-16,7 7 25 15,5 2-10 1,2 0-14-16,-2-8-1 0,-1-7-66 0,-1-8-29 15,-5-8 11 17,0-10-28-32,-5-5 24 0,-1 0-42 0,-6 0 49 0,-1-16 0 15,-5-4 29 1,-2-1 21-16,-2-4 24 0,-5 0 6 15,-2 0 1-15,0-1 8 32,0 0 14-32,-2 5 46 0,-12 0 14 0,-4 4-11 15,-1 6-16-15,-2 3-3 16,-1 6-8-1,4 2 41-15,0 0-3 0,5 2 0 16,5 14-28-16,0 2-30 16,6 5 12-1,2 2-24-15,0 5-2 0,10 0-10 0,9-3-1 16,1-2-6-16,7-5-11 31,-2-6 8-31,3-2 8 0,-1-6-11 0,0-2 13 16,2-4-1-1,-2 0 1 1,6 0-43-16,-6 0-181 0,-7-8-434 0</inkml:trace>
  <inkml:trace contextRef="#ctx0" brushRef="#br0" timeOffset="15914.91">18763 15046 766 0,'0'0'302'15,"0"0"-302"1,0 0-47 0,0 0-65-16,0 0-266 0</inkml:trace>
  <inkml:trace contextRef="#ctx0" brushRef="#br0" timeOffset="29273.67">13975 13749 362 0,'0'0'313'0,"0"0"-216"16,0 0-35-16,0 0 49 16,0 0 18-16,0 0-38 15,0 81-22-15,0-71-2 16,0 0 5-16,0 2 1 15,0 0 5-15,0 3-14 16,0 0 9-16,0 2-26 16,-2-2 4-1,0 3 10-15,2 0-21 0,0-1-23 16,0-2-2-1,0 0-14-15,0-4 7 0,0 2-2 16,0-4-5-16,0 1 6 16,0 0-7-16,0 2 1 0,0 6 0 15,0 2 11 1,0 3-2-16,0 1 2 0,0-2-12 15,0-4 0 17,0 0 11-32,0-2-5 0,0-1-6 0,0-4 1 0,0-1-1 15,0 2 2 16,0 0-2-31,0 0 2 0,0 2 5 0,0 0-7 0,0 4 1 16,0-2-2 0,0 4 7-16,-2 1-3 15,2-3 5-15,0-1 3 0,0 0-9 16,-3-5 8-1,3-1-2-15,0-2 0 0,-2 1-1 0,-1-2 0 16,1 2-1-16,2 3 8 31,-2 4-7-31,0 2 0 0,0 2 15 16,-1 6-14-16,0 2-7 31,2 4 9-31,-3-4 6 0,2 0 7 0,-3-4-6 0,0-3-1 16,1-1-3 15,-1-2 8-31,-1-2-1 0,-1-2-2 0,3 0-3 0,-3-3-3 15,0 3-5 1,1-2 2-16,-1 1 6 0,1 2-14 16,-2-1 0-16,0 2 13 15,-1-1-13 1,-1 0 5-16,2-2 5 15,-3 0-11-15,-1 1 1 0,4-2 1 0,-3-1 5 32,1 2-6-32,-1-2 1 0,3 1 5 15,-4-2-7-15,1 2 6 31,0 0-6-31,0 0 8 0,0 1-7 0,0-1 1 32,-1 0 5 14,-1 1-7-46,2-3 0 0,0 1 1 0,-3 2 1 0,1-3-1 0,0 1-1 0,-5 0 3 0,1 0-3 0,-6-2 1 0,-1 3-1 16,1-5 0 15,-1 3 1-31,-1-1 5 0,-2 1-6 0,1-1-1 0,-3-2 1 16,0 5 0-16,0-3 7 31,-5 3-7-31,1-4-6 0,-6 3 4 0,3-2 2 0,-5-2 0 16,3 0 0-1,3 1-1-15,-1-6 1 0,5 1 1 16,0 0-1-16,0-1 0 15,-3-2-1 1,1 1 1-16,0-2 7 0,-4 0-7 16,-1 2-1-16,1-2 0 15,-1 0 1 1,-1 0 0-16,4 0-1 0,0 0 1 0,3 0 0 15,3 0 2-15,0 0-1 32,2-2-1-32,4 0 0 0,-2-2 0 0,0-2-1 15,-2 2 1 16,3-1 0-31,-3 0 0 0,3-1 1 0,-1 2 0 0,1 1-1 16,-1-1 1 0,0-1 0-16,2-1 1 0,-2 1-2 15,2 0-2-15,-1-2 1 31,0-1-6-31,-1-1 6 0,0-1 0 0,1-1 1 16,-2 4 0 15,3-3 1-31,-1 2-1 16,-1-2 1-16,-4 0-1 0,0 0-1 0,-2-2 0 0,-1 0 1 15,1-2-9 1,2-1-5-16,2-5 8 0,6 0-2 0,-4-1 1 16,3-3-5-1,1-5 12-15,0 0 0 0,-4-6 0 16,2-1 0-16,-1-4 0 15,2 0-2 1,-3-4 2-16,1 0 0 0,-2-2 0 16,2-2 2-16,3-1-2 31,-2 2 1-31,3 0-1 0,0 3 0 0,0 0 0 15,2 2 0-15,0-1-1 32,2 7 1-32,3 3 0 0,5 4-9 0,-2 4 7 0,4-2 1 46,1 2 0-46,1 2-1 0,2-1-5 0,-2-4 6 0,-2-2 0 0,4 0 2 32,-2-2-10-17,4-1 6-15,0 1 3 0,0 3 6 0,0-2-6 0,2 4-1 16,14 1-6-1,-1-1-11-15,6 4 18 0,-3 2-1 16,-1 1 4-16,1 0-3 31,-5 1 0-31,1 4 0 0,-3-1 0 0,0 0 0 16,0 2 0-16,2-4 0 31,-1 2 0-31,5-3 2 0,2 4-2 0,-3-3 1 0,7 1-2 16,-2 4 1-1,-2-1 0 1,0 1 0-16,-4 3 0 0,-4 2-2 0,-2 0 2 15,0 2 0 17,-2 1 1-32,6-2-1 0,2 0 0 0,8-4 0 0,6 0 0 15,6-1 2 16,3-1 5-31,5-1 0 0,-1 0-7 0,1 0 1 0,-3-2 0 0,-3 1 0 16,-1 2-1 0,-4-1 2-16,2 2-1 15,3 0 0-15,-2 5 1 0,1-2-1 31,1 1 8-31,1 2-8 0,3-1-1 0,-3 1 0 16,-1-1 0-16,3-1 0 31,-1 2 0-31,0-2 0 0,1-1 0 0,1 2 0 16,-1-1 0-16,-1 0-1 31,1 2 1-31,-2-2 0 0,3 2 0 0,-6-1-1 16,-1 1 0-16,-3 0-5 15,-2 0 5-15,0 1 1 16,-2-2-1-16,0 1-1 15,0 2 1 1,-1 0 0-16,3 3 0 0,-3 1 1 0,1 0 0 16,0 0-3-1,0 0-4 1,0 0 14-16,0 0-4 0,0 0-2 0,-2 0 1 15,2 0-2-15,-2 0 1 32,4 0-1-32,-2 0 0 0,4 1 1 0,-2 2 0 15,4-2-1 16,-1 6 0-31,1-4 0 0,-2 4 1 0,0 1-1 0,0 0 0 16,1-1 2 0,-5 0-1-16,2 0 0 0,-3 2-1 0,1-4 0 15,0 4 1 1,-1-3 0-1,-1 1 0-15,-3 2-1 0,-1-1 0 0,-2 0 0 16,-3 2 0 15,-1-1 0-31,1 2 0 0,-1-1 1 0,2 0-1 0,-5-3 1 16,2 4-1-1,-1-3 1-15,-2 0 0 0,-1 0-1 16,-2 0 1-16,-1-2 0 16,-3 0-1-1,1 0 1-15,2 2 0 0,-5-2 0 16,2 5 8-16,1-2-9 31,-1 3 6-31,0 2 1 0,2 2-6 0,-4 0 4 16,0 1 2-16,-2-1-5 15,0 0 5 1,0-2-1-16,0-2-4 0,0-1 6 0,0 2-8 15,0-1 0 1,0-1-1-16,0 1 1 0,2-1-6 16,0-1 6-16,-2-2 6 15,2-1-5 1,-2-5 0-16,0 1 1 0,0-3 7 15,0 2-2-15,0-2-1 16,0 0 3-16,0 0-7 0,0 1-1 16,0-1-1-1,0 5 0-15,0-1-47 0,0 10-109 31,0-1-214-31,0 0-632 0</inkml:trace>
  <inkml:trace contextRef="#ctx0" brushRef="#br0" timeOffset="41410.36">12970 15593 377 0,'0'0'251'0,"0"0"-166"0,0 0-53 16,0 0 66-16,0 0 6 15,0 0-46-15,0 0-24 16,2 4 23-16,-2 1 27 15,0 4-9 1,2-2-10-16,-2 2-21 0,0 1-11 0,2 2 18 31,-2 1-13-31,0 0-9 0,0 1-6 0,0 2-4 16,0 2-6-1,0 0-4-15,3 3-1 0,0 2 7 16,-3 1-2 0,2 0-3-16,-2 2 9 0,0 2-7 15,0 0 5 16,0 0-5-31,0 1 5 0,0-2-2 0,-8 3 3 0,0-3 3 16,1 1-21-16,-4 0 35 31,2 0-23-31,-2 0-1 0,0-2-10 0,-3 3 8 16,1-4-2-16,-3 0-7 31,-1-4 1-31,-1 0 13 0,1-3-13 0,-4-3 5 16,1-1-6-16,-3-2 0 31,4 1 0-31,1-3 1 0,-2-3 0 15,2-2 0-15,-2-2 0 0,2 2 5 0,-2-4-6 32,3-1 1-32,-4 0-1 0,1 0 1 0,-2-1-1 15,2-11-8 16,-1 0 8-31,4-4-6 0,-1-2 5 0,3-4-7 0,-1-6 7 16,3-2 1-16,-1-5 0 31,1-3 6-31,1-1-3 0,1-1-3 0,3 0 0 0,1 3 5 16,2 0-5 15,1 1-1-31,-1 2 1 0,3-1-1 0,0-4 1 0,0 3 9 16,0 2-3 15,0 4 6-31,-1 2-11 0,-1 2 10 0,1 6 0 0,-1 2-1 15,-1 3-4 1,3 4 0-16,0 5 0 0,2 2-6 16,0 0 0-16,-2 4 1 31,2 0 1-31,0 0 5 0,0 0-7 0,0 0 0 15,0 0 0-15,0 0 1 0,0 0-1 16,0 0 1-16,0 0-1 16,0 0 0-1,0 0-1-15,0 0 1 0,0 0-6 16,0 0 6-16,0 0 0 15,0 0 0 1,0 0-1-16,0-2 0 0,0-4-7 16,0-2 8-1,0-4 6-15,9-2-6 0,0-1 0 16,0 0 7-16,-1-2-6 31,1 3-1-31,1 1 1 0,-4 3-1 0,-2-1 0 0,3 4 0 16,-5-2 0 15,2 2 1-31,4-2-1 0,-4-1 1 0,5-2-1 0,-1 0 0 15,2-1 0-15,1-2 0 32,0 0 0-32,-3 4 0 0,0 1 0 15,-4 4 0-15,-2 0 0 0,0 2 2 31,0 2-1-31,1 0-1 0,2-2 0 0,-1-2 1 16,3-1-1-16,-1-2 0 31,2 1 0-31,0 0 1 0,-3 2-1 0,1 0 0 16,-4 0 0-16,2 2 1 31,1 1-1-31,2-4-1 0,0 3-12 0,1 0 13 0,3-2 0 16,3 0-1-1,1-1 1-15,1 4 0 16,-3-3-2-16,-1 2 1 0,-1 0 2 15,0 2-1 1,-4-1 0-16,2 2-1 0,-1 1 1 16,1 0-1-16,0 0 0 31,2 0-5-31,0 0 6 0,3 0 0 0,-1 0 0 15,1 0 1-15,-1 0 0 16,1 0-1 0,-1 0 0-16,-3 0 0 0,2 0 0 15,-3 1-1-15,2 4 0 16,-2-3 0-1,0 1 0-15,-1 3-5 0,4 0 6 16,-1 3 0-16,2-1 0 0,-1 0 1 31,1 1 0-31,-4-2 1 0,0-1-1 0,0 0 0 16,-5 0-1-16,2 0 0 31,0 3 0-31,-2 1 0 0,2-2-4 0,-1 5 4 16,-1 3 10-16,2 4-10 31,2 26 0-31,-2-3-111 0,-3-1-394 0</inkml:trace>
  <inkml:trace contextRef="#ctx0" brushRef="#br0" timeOffset="42442.42">13042 16217 519 0,'0'0'334'0,"0"0"-211"16,0 0-65-16,0 0 69 15,0 0-24-15,0 0-67 16,0 0-36-16,15 13 57 0,3 11 17 16,-1 6-13-16,-1 9 10 15,0 3-8-15,-7-1-33 16,-2 2-11-16,-5-3 0 15,-2-6-1 1,0-6 2-16,0-6-13 0,-2-6 14 16,-5-6-14-1,2-5 0-15,1-4-7 0,1-1-21 16,1 0-6-16,2 0 23 15,0-12 4-15,0-4 0 16,0-5-1-16,2 0 0 0,10-3-2 31,3 2 2-31,1 1 1 0,2 2 7 0,-2 5-7 16,-1 4-1-1,-1 3-1-15,-6 6-5 0,1 1-7 16,-3 0 0-16,2 0 4 16,-4 12 10-16,1 6 28 15,-3 3-2-15,-2 9 9 16,0-3-14-16,0 4-2 15,-5-2 1-15,-6-1-13 16,-2-4-6 0,-2-3-1-16,-1-10-13 0,-5-8-84 15,6-3-89 1,1 0-334-1</inkml:trace>
  <inkml:trace contextRef="#ctx0" brushRef="#br0" timeOffset="43093.46">13287 16294 514 0,'0'0'297'16,"0"0"-202"-1,0 0-51-15,0 0-5 0,0 0-39 16,0 0-16-16,0 0-133 31,-5 4 91-31,5 0 19 0,0 0 3 0,0 1 10 16,0-5-3-1,0 1 29-15,0-1 65 0,0 0 15 16,0 0-24-16,0 0-27 16,0 0-23-16,0 0 17 0,0 0-7 15,2 0 11-15,-2 0 22 16,0 0 28-1,3 0 26-15,-1 5-27 0,0 2-22 16,5 7 21 0,1 4-8-16,4 7-31 0,-1 0-1 15,2 2 10-15,1-4-29 16,-1 0 9-16,1-3-9 15,-6-7 3-15,-1 0-7 0,-1-9 5 32,-4-2-17-32,2-2-19 0,-2 0 0 0,2 0-10 15,0 0 29 16,1-6 9-31,1-10 1 0,-2-4 0 0,2-7 6 47,-6 0-7-31,0-3 1-16,0 2-8 0,0 3 14 0,0 7-16 0,0 7-1 0,-3 5 0 0,3 1 1 0,0 5 1 31,0 0 5-31,0 0-6 0,0 0-7 0,0 0-25 16,0 5 6 15,11 7 26-31,2 2 11 0,3 2 2 0,4-1-13 0,0 2-30 15,11 1-95 1,-7-6-126-16,0-2-279 16</inkml:trace>
  <inkml:trace contextRef="#ctx0" brushRef="#br0" timeOffset="43908.51">13641 16066 633 0,'0'0'254'0,"0"0"-94"16,0 0 44-16,0 0 22 15,0 0-99-15,0 0-114 16,0 0-12-16,-44 78 37 0,44-36-10 16,0 1 1-1,2-4-16 1,6-6 2-16,3-10-9 0,0-6 2 0,1-6-8 15,-2-4-11 1,2-7-17-16,-1 0 21 0,0 0-5 16,-2-3 11-16,2-10 1 31,-4-7 0-31,0-2-7 0,-3-6-20 0,-4-1-21 15,0 2 11-15,0 2 17 32,0 4 11-32,0 2 9 0,0 7 0 0,-9 6 7 15,1 1 15 1,3 5 7-1,1-2 9-15,-1 2 6 0,3 0-21 0,0 0 3 0,2 0-12 16,0 0-14-16,0 2-12 16,0 11-10-16,0 9 22 15,9 8 32 1,6 6-19-1,3 8 5-15,2 3-17 16,0 0 32-16,2 3-20 0,-1 0 13 0,-2-1-12 31,2 3-1-31,1 4 6 0,0 2-19 0,0 5 7 16,1-5-6-16,-4-6 17 31,-3-10-5-31,-3-10-7 0,-1-8-6 0,-3-5 1 0,-5-6 6 16,0-2-7-1,-4-4-1-15,0 4 1 16,0-2 5-16,0 5-5 0,0 0 0 31,0 1-7-31,0-2 7 0,-8-1 1 0,-4 1-1 16,-3-3-23-16,-5-1 2 31,-2-2 21-31,-3-1 0 15,2-2 0-15,2-3-1 0,1 2-12 0,1-3 13 32,4 0 0-32,1 0-1 0,1 0 1 0,5-3 9 15,-2-4 10-15,1-8-18 16,3-4-1 15,2-5 8-31,2-9-8 0,2-3 12 0,0-8-5 0,0-2 6 0,10-4-7 16,6 0-5 15,2 2-1-31,6-14-51 0,-3 13-215 0,-6 9-350 0</inkml:trace>
  <inkml:trace contextRef="#ctx0" brushRef="#br0" timeOffset="46275.64">9822 16890 901 0,'0'0'235'0,"0"0"-170"0,0 0-27 15,0 0 50-15,0 0-12 16,0 0-60-16,0 0-6 16,100-10 20-16,-46-6 7 15,8-5 9-15,9-2 2 16,7-4-1-16,9-3 1 15,24-3 2 1,28-5-11-16,21 0-5 0,-15 3 1 0,-30 9-12 47,-34 10-10-47,-21 2 8 0,13-1-20 0,10-6 8 0,8-1-1 0,1-4-7 15,-5-2 5 17,-8 0-5-32,-4-2 1 0,-13 2 6 0,-10 0 4 0,-13 3 1 15,-10 6-1 1,-11 2 3-16,-2 3-6 15,-6 0-1-15,4 4-2 0,-1 1-5 32,6-2 0-32,-1 3-1 0,6 0 0 15,-2 0 0-15,1 2-39 0,-2-2-30 16,-3 1-66-1,-2-2-31 1,-9-5-97-16,-5 1-267 0</inkml:trace>
  <inkml:trace contextRef="#ctx0" brushRef="#br0" timeOffset="46594.66">11870 15948 727 0,'0'0'198'0,"0"0"-149"31,0 0 10-31,0 0 112 0,0 0-44 0,0 0-37 16,133 4-29-1,-103 3-6-15,0 0-15 0,-5 0 2 0,-5 0 9 16,-4-3-22-1,-6 2 34-15,-5 0-12 0,-4 6 10 16,-1 4 11 0,0 8-22-1,-3 8-29-15,-12 4-21 0,-24 22-143 0,6-9-199 16,-3-7-747 15</inkml:trace>
  <inkml:trace contextRef="#ctx0" brushRef="#br0" timeOffset="47381.71">13377 15777 447 0,'0'0'153'0,"0"0"-111"0,0 0 53 16,0 0 128-16,0 0 18 15,0 0-42-15,0 0-41 16,3 6-21-16,-16 10-43 16,-3 4-29-16,-4 7-27 15,-1 0 6-15,0 2-35 0,-1 0 10 31,1-1-9-31,6-6-10 0,3-4 0 0,6-5 10 16,6-5-10 0,0-4-20-16,2 2-18 0,21-2 11 15,6-1 19 1,8 2 8-16,8-1 0 0,4-2 0 15,2-2-45-15,14 6-117 16,-14 0-135 0,-11 0-363-16</inkml:trace>
  <inkml:trace contextRef="#ctx0" brushRef="#br0" timeOffset="47979.74">13680 15875 517 0,'0'0'319'16,"0"0"-154"0,0 0-63-16,0 0 39 0,0 0-40 15,0 0-24-15,0 0-45 31,0 0-14-31,0 0-5 0,0 0-13 0,10 0-17 0,3 6 17 16,7 0 37 0,5 3-15-1,6-1 7-15,3 1 6 0,3 4 3 0,7 1 7 31,6 4 27-31,8 4-40 0,4 6 9 0,5 6-19 32,2 3-2-32,0 2-4 0,-2 5 8 0,-4 2-1 15,-5 2-22-15,-3 5 0 47,-4 0 10-47,-1 3-11 0,-4 1 24 0,-4-1-23 0,-1 2 13 0,-4 2-2 16,-1 0 4-16,-5 1-1 31,-4-1-1-31,-5-9 3 0,-4-2 4 0,-4-11 3 0,-8-9-8 15,-2-9-3 17,-4-8 2-32,0-4-6 0,0-1-6 0,-6 5-3 0,-15 0-172 15,-8 0-494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0:37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7209 803 0,'0'0'244'0,"0"0"-164"0,0 0-46 0,0 0 53 16,0 0 45-1,0 0-49-15,13 0-63 0,0 0 18 16,5 0 11-16,2 2 15 16,2 2-29-16,3-1 12 15,4 4-34-15,4 1 6 31,8-3 15-31,7-1 1 0,8 1 0 0,6-3-3 16,7 0-1 0,2 0-15-16,6 2 3 0,-2-3 10 15,1 4-27 16,-1-3 7-31,0-2 7 0,-2 0 7 16,1 0-22-16,-5 0 21 0,-5 0-11 0,-6 0-10 0,-7 0 0 47,-6-4 19-47,-7 0-18 0,-5 0 10 0,-7 0-4 0,-5-1-6 0,-4 2-1 15,-5-2 7 17,-5 2-1-32,-7-5-7 0,0 1-97 0,0 4-422 0</inkml:trace>
  <inkml:trace contextRef="#ctx0" brushRef="#br0" timeOffset="1657.09">2812 8401 438 0,'0'0'105'0,"0"0"-24"0,0 0-6 16,0 0-3-16,0 0 41 16,0 0-22-16,0 0-19 15,-57-23-24-15,57 21-24 31,0 2-12-31,0-2-12 0,0-3-11 0,19-1 11 16,24-3 9 0,17-3 58-16,20-2-8 0,16 2-17 15,24-1-22-15,25 3 19 16,28 6 6-16,13 4 9 0,-15 0-2 15,-30 0 4-15,-45 7 11 32,-27-2-38-32,-11 0-6 0,7 1 3 0,7 0-11 15,5-2-15-15,-13-1 6 31,-6-3-2-31,-7 0-2 0,-2 0-4 16,5 0-62-16,-12 0-157 0,-15 0-428 31</inkml:trace>
  <inkml:trace contextRef="#ctx0" brushRef="#br0" timeOffset="7456.42">17555 6220 1011 0,'0'0'249'0,"0"0"-114"16,0 0 137-16,0 0-72 16,0 0-69-16,0 0-41 15,-69-36-19-15,49 30-5 16,-1 0-1-16,-2 1-29 15,-2 4 2 1,1 1 5-16,2 0 6 0,-1 0-19 16,3 20-12-1,3 14-17-15,1 16-1 0,1 14-15 16,3 12 15-1,3 3 5-15,5-7 10 0,4-11-15 0,0-14-13 16,0-13 13 15,0-9-6-31,9-8-12 0,3-6-101 0,2-4 18 0,-1-4-49 16,1-3 15 15,-1 0-14-31,1-10 35 0,-5-15 53 0,2-1 21 16,-2 2 23-16,2 2 4 0,2 8 7 31,7 10-17-31,5 4 15 0,6 0 8 0,2 6 31 0,1 8 8 15,-1-2 6 17,-6-4-26-32,-2-4 0 0,-6-4-4 0,-5 0-8 0,-3 0 8 15,-3 0 10 16,-4-12 70-31,-4-4 7 0,0-5 0 0,0 2-41 0,-6-3-39 16,-9 2 7 15,-1 0-29-31,1 6-54 0,-1 7-170 0,7 2-279 0,3 5-462 0</inkml:trace>
  <inkml:trace contextRef="#ctx0" brushRef="#br0" timeOffset="8054.46">17742 6370 462 0,'0'0'662'0,"0"0"-527"16,0 0-83-1,0 0 45-15,16 115 8 0,-5-69-44 16,0-2-38-16,-1-6-20 15,-4-10 16-15,-2-8 1 16,1-8-10-16,-3-6 1 16,-2-6 9-16,0 0-19 15,0-7 27-15,0-16 36 31,0-11-29-31,-2-3-34 0,-3-5 15 0,2 7-16 0,3 6 0 16,0 11 1 15,0 11-1-31,0 4-4 0,3 3-14 0,14 0 18 0,0 6 24 16,5 12 6 15,1 5-5-31,1 1-25 0,7 8-58 0,-6-6-203 0,-7-4-454 0</inkml:trace>
  <inkml:trace contextRef="#ctx0" brushRef="#br0" timeOffset="8262.47">17956 6414 23 0,'0'0'987'0,"0"0"-880"16,0 0 36-16,0 0 37 31,0 0-51-31,0 0-70 0,132-67-38 0,-101 54-9 16,-2 1-12-16,0-1-10 31,-5-2-115-31,-7-3-144 0,-9 2-66 0,-6 4-15 0</inkml:trace>
  <inkml:trace contextRef="#ctx0" brushRef="#br0" timeOffset="8701.49">18054 6160 386 0,'0'0'326'0,"0"0"15"0,0 0-37 0,0 0-174 15,0 0-96 1,0 0 13-16,0 0 2 0,41 137-17 16,-24-100-18-16,1-4 2 31,-2-6-16-31,-2-7 0 0,-6-5-12 0,-1-12-126 15,-5-3-89-15,0 0 42 16,-2-19 111-16,0-8 28 16,0 1-71-16,0 0 27 31,0 3 63-31,0 10 27 0,0 9 30 0,0 4 19 15,0 0 34-15,12 9 48 16,1 8-14-16,1 4-25 16,-1-6-49-16,0-3-17 0,-2-6-24 31,0-6-2-31,1 0-15 0,-4-4-1 0,1-16-39 15,-3-3-39 1,0-4-19-16,0 1-7 0,-1 6-8 16,1 4 102-16,3 6 20 31,0 10 6-31,0 0 16 0,0 0 74 0,2 10 11 15,-2 5-23 1,0-7-40-16,2 1-21 0,-4-7-17 16,1-2-9-16,-1 0 2 15,-5-2-33 16,0-9-128-31,-2-4-416 0</inkml:trace>
  <inkml:trace contextRef="#ctx0" brushRef="#br0" timeOffset="8951.51">18405 5916 785 0,'0'0'176'16,"0"0"-108"-16,0 0 113 16,0 0-19-16,0 0-37 15,110 123-21-15,-84-84-26 16,0-1 12-1,0-4-7-15,-3-6-31 0,-3-6-8 16,-2-8-11-16,-3-2-21 16,1-4 4-1,-3-4-10-15,5-4-4 0,14 0-2 0,-3-18-125 16,0-6-417-1</inkml:trace>
  <inkml:trace contextRef="#ctx0" brushRef="#br0" timeOffset="9466.54">19280 5943 950 0,'0'0'378'0,"0"0"-144"16,0 0-13-16,0 0-91 16,0 0-94-16,0 0-13 15,47 139 30-15,-16-73-21 0,0 3 0 16,-1 0-4-16,-5-5 2 31,-4-10 1-31,-3-5 32 0,-7-11-23 0,-3-10-9 16,0-11-9-1,-6-2-5 1,-2-5-1-16,0-2-16 0,0 2-27 0,-14-3-107 15,-7-7-51 1,-35-7-165-16,6-21-356 0,2-4 187 0</inkml:trace>
  <inkml:trace contextRef="#ctx0" brushRef="#br0" timeOffset="9626.55">19171 6385 166 0,'0'0'707'0,"0"0"-358"15,0 0-116 1,0 0-21-16,0 0-73 0,0 0-86 16,0 0-39-16,20-43-2 15,11 28 6-15,10-2-12 0,3-1-6 16,0-4 0-16,3-1-58 31,-5-7-117-31,-3-1-60 0,-6-7-41 0,0-24-58 16,-11 8 108-1,-8 6-2 1</inkml:trace>
  <inkml:trace contextRef="#ctx0" brushRef="#br0" timeOffset="10322.59">19583 5853 340 0,'0'0'214'0,"0"0"35"16,0 0 104-16,0 0-40 16,0 0-128-16,0 0-141 15,0 0-28 1,-18 56 64-16,31-13-22 0,1 2-25 0,-3 0 2 15,2-5-25 1,-2-6 6 0,-1-6-16-16,-4-8-4 0,1-6-112 0,-3-6-91 15,0-6 19 1,-1-2-48-16,-3 0-44 0,0 0 60 15,0-4 15-15,0-4 141 32,0 4 64-32,3 4 88 0,3 0 16 0,3 0 60 15,2 12 1 1,2-2-57-16,3-1 18 0,-3-3-56 15,0-5-33-15,3-1-2 16,-5 0 7-16,1-4 15 16,-1-10 5-16,-5-5 1 15,1-4-30-15,-5-1-11 0,-2-2-6 16,0 1-16-16,0 4-3 31,-2 2-3-31,-5 7 12 0,1 9-6 0,2 3 0 16,4 0-15-1,0 2 1 1,0 11 14-16,4 6 2 0,9-1 15 0,3-4-14 15,1-7-3 1,-1 0-10-16,1-5 10 0,0-2 0 16,1 0-65-16,-3-9-65 31,3-5 59-31,2-4-17 0,-2 4-2 0,2 2 42 0,-3 6 32 15,4 6 11 17,-4 0 5-32,3 5 50 0,1 11 47 0,-2 1-1 0,4 2-44 15,-3-8-13 1,0-2-23-16,-2-6-1 0,-1-3-15 15,-1-12-29-15,-7-13-26 32,-3-9-25-32,-6-2-30 0,0 4 22 0,0 9 88 15,0 11 56-15,-2 8 205 31,-2 4-20-31,0 8-110 0,1 14-75 16,3 9-2-16,0 0-16 0,0 15-19 31,0-6-19-31,0-9-355 0</inkml:trace>
  <inkml:trace contextRef="#ctx0" brushRef="#br0" timeOffset="11775.67">17950 6920 510 0,'0'0'293'0,"0"0"-142"0,0 0 15 31,0 0 12-31,0 0-5 0,0 0-53 0,-9 0-53 16,9 0-30-1,0 0-17-15,2 0-14 0,27 0-5 16,18 0 4-1,35-20 20-15,43-14 4 0,38-9-7 16,11-2-7-16,-27 6-6 16,-38 13 2-1,-41 8-9-15,-2 2 4 0,5-2-5 0,9-2-1 16,4 1 1 15,-7 2 15-31,-11 4-16 0,-4 10-11 0,-15 3-143 0,-17 0-450 16</inkml:trace>
  <inkml:trace contextRef="#ctx0" brushRef="#br0" timeOffset="12555.71">18019 7128 544 0,'0'0'346'0,"0"0"-233"16,0 0-58-16,0 0 65 0,0 0-48 15,0 0 15 1,0 0 45-16,107-22-27 0,-52 8-51 15,11-1 5-15,9-6 14 16,11 1-26-16,6-5-28 16,4 4 9-16,-5-3-27 15,-8 2 25-15,-10 1-26 16,-8 7 13-16,-7-3-3 31,-9 3-8-31,-2 2-2 0,-5 2 8 0,-6 1-8 16,-3 4 9-16,-6 1-7 31,-5 2-1-31,-4 2-1 0,-9 0-91 0,-5 0-160 0,-4 0-402 31</inkml:trace>
  <inkml:trace contextRef="#ctx0" brushRef="#br0" timeOffset="14373.82">16290 6888 1084 0,'0'0'374'0,"0"0"-268"0,0 0 63 16,0 0 61-1,0 0-79-15,0 0-88 0,0 0-35 16,8 0-10-16,2-12-11 31,3-5 7-31,3-4-6 0,-1-4-7 0,1 1 17 16,-3 2-18-1,-2 4 1-15,-1 4-2 0,-4 2 1 16,-2 6 0-16,-1 2 9 15,-2 2-9-15,-1 2 1 0,0 0-1 16,0 0 13-16,0 0-13 16,0 0-6-16,3 0-10 15,1 5-12-15,8 13 6 31,-1 9 22-31,1 9 13 0,-2 7-12 0,-1-1-1 16,-3-2-14 0,-3-3-14-16,-3-6 5 0,0-7 14 15,0-4 9 16,-9-4 18-31,-4-6-17 0,-3-2 18 0,3-2-13 0,-1-3 19 16,5-3 15 0,5 0-1-16,2 0-16 0,2 0-23 15,0 0-29-15,9-3 11 16,11-7 9-1,7-1 2 1,2-4 7-16,2 3-1 0,0 0 1 0,3 2-43 31,5 0-142-31,-8 4-323 0,-6 0-497 0</inkml:trace>
  <inkml:trace contextRef="#ctx0" brushRef="#br0" timeOffset="14905.85">16416 7231 986 0,'0'0'267'0,"0"0"-56"0,-128-34-3 16,70 4-6-16,-3-9-63 31,3-5-58-31,8-8-50 0,7-4 22 0,14-4-21 16,14-2-17-1,10 0-9-15,5-1 10 0,13 6-15 16,21 2-1-16,9 7 0 31,9 7-8-31,13 7 6 0,7 11 2 0,1 11 0 0,3 12-18 16,0 0 16 15,-8 20-6-31,-5 10 8 0,-5 8 0 0,-11 4 0 0,-9 4 0 15,-9 4 0 17,-12 0 0-32,-7 3 1 0,-10 1 27 0,0 0-19 15,-19-2 4 1,-10 0 4-1,-6-3 8-15,-3-6-9 0,-3-4-15 0,-3-7-1 0,-4-7-85 32,-24-4-40-32,11-9-254 0,6-8-569 0</inkml:trace>
  <inkml:trace contextRef="#ctx0" brushRef="#br0" timeOffset="16204.92">16383 7963 833 0,'0'0'361'0,"0"0"-188"0,0 0-25 15,0 0 7-15,-33-110 12 31,31 77-69-31,2 3-51 0,0 1-18 0,6 6-13 16,15-2-10 0,6 8-5-16,6 5 0 0,7 2-1 15,5 8 0 1,1 2 1-16,-2 0-1 0,1 20 0 15,-5 6 0-15,-6 9-2 16,-5 5 2 0,-5 5 8-16,-8 3 0 0,-7 4 4 15,-9 1-10-15,0-1 20 47,-9-2 0-47,-15-4-10 0,-8-2 5 0,-3-5-9 0,-8-5 1 0,-1-8-8 0,-3-5-1 16,-2-6 0 15,-2-8 13-31,-1-7-13 0,4 0-2 0,5-1 2 15,9-20 0-15,7-4-6 32,12-8-8-32,9-5 12 0,4-4-5 0,2-1 7 0,0-4-1 15,13 4-18-15,5 5 11 31,-1 7 7-31,4 9-10 0,1 3 10 0,0 10-17 16,-2 3 11-16,1 6-1 16,-6 0 1-16,-5 0 6 15,-2 0 0-15,-2 0-15 0,-4 0 9 31,1 6 6-31,-3 3-7 0,2 4 8 16,-2 5 11-16,0 1-2 0,0 6-2 31,0-1 2-31,0 0 1 0,0-2-8 0,0-1-1 16,0-4 0-16,0 0 1 31,0-7 9-31,-5-1-5 0,1-3 0 0,2 0 4 16,-2-4-10-16,-2 0 12 31,4-2-12-31,2 0 6 0,0 0-5 0,0 0-1 0,0 0 0 15,0 0-31 1,10-4-2-16,11-8 32 16,6-4 1-16,4 0 0 0,17-5-29 15,-11 7-196 16,-8 3-441-31</inkml:trace>
  <inkml:trace contextRef="#ctx0" brushRef="#br0" timeOffset="17593">13628 9632 719 0,'0'0'304'0,"0"0"-188"0,0 0-32 0,0 0 29 15,0 0-35-15,0 0-40 16,0 0 32-16,42-51 10 0,-11 21-28 15,4-4-14 1,8-2 7-16,10-7 1 0,7-5 9 16,17-8-28-16,20-18 2 31,30-18 5-31,23-13-33 0,10-3 18 0,-2 10-8 15,-6 10-10 1,-7 12-1-16,2 3-10 0,-24 19 10 16,-26 10 0-16,-26 15 1 15,-10 4-1 1,5-1 1-16,11 2 0 0,2-2 15 15,-10 10-14-15,-7 3 5 32,-10 4-7-32,-12 2 0 0,-9 3-2 0,-6 1 2 15,-9-1 0 1,-3 0-1-1,-13-3-59-15,0 1-234 0,-2-1-796 0</inkml:trace>
  <inkml:trace contextRef="#ctx0" brushRef="#br0" timeOffset="18481.05">13813 9216 821 0,'0'0'243'0,"0"0"-84"16,0 0 21 0,0 0-12-16,0 0-82 0,0 0-32 15,0 0-33 1,-79 108-20-16,64-64 9 0,-1 6 3 15,1 3-5-15,-1-3-2 16,-2-2-6-16,3-4 31 16,-4-6-18-16,4-7 0 31,1-4-3-31,4-5-9 0,-1-6 25 0,4-6-10 15,2-2 5 1,3-2-21-16,2-3 0 0,0-2-8 0,0 3 8 16,16 0 0-1,3 2-4-15,6-2 4 0,4-4 3 16,4 0-2 15,8 0-1-31,19 0-38 0,-7-4-226 0,-6-4-429 0</inkml:trace>
  <inkml:trace contextRef="#ctx0" brushRef="#br0" timeOffset="21543.23">14048 10926 990 0,'0'0'298'0,"0"0"-171"16,0 0 17-16,0 0 18 16,0 0-66-16,0 0-61 15,-8-1-34 1,16 13 0-16,15 9 17 0,6 14 3 15,3 4-12-15,2 10 13 16,0-2-12 0,-3 1-4-16,-2-3 1 0,-2-7-5 15,-2-10 16-15,-8-6-18 16,-3-6 0-16,-6-5 6 15,-3-8-6-15,-5-3 1 32,2 0 5-32,-2 0 3 0,0 0 10 0,0-6 22 15,0-24-1-15,0-16 54 47,0-16-10-47,0-11-35 0,0-1-13 0,0 4-4 0,-2 13 1 0,-3 8-5 0,1 14-10 16,2 10-3 15,0 9-5-31,0 9 1 0,2 2-4 0,0 5-6 0,0 0-1 15,0 0-19-15,0 0-103 16,0 17-98-16,0 6-167 16,0 2-553-16</inkml:trace>
  <inkml:trace contextRef="#ctx0" brushRef="#br0" timeOffset="21864.25">14578 10794 153 0,'0'0'871'0,"0"0"-695"16,0 0 23-1,0 0 29-15,0 0-102 0,0 0-33 16,-48 105-30-16,48-60-4 31,0 8-14-31,0-2-9 0,4 2-3 0,9-5-17 16,3-8 11-16,2-8-19 15,0-6-8-15,2-9 0 0,-1-8 0 16,6-4 0-16,0-5 0 31,4 0-45-31,2-13-25 0,0-15-49 0,7-28-103 16,-11 6-181 15,-7 1-520-31</inkml:trace>
  <inkml:trace contextRef="#ctx0" brushRef="#br0" timeOffset="22202.26">14795 10659 1039 0,'0'0'335'15,"0"0"-170"1,0 0 28-16,0 0-55 0,-45 105-42 15,41-65-22 1,1 5-18-16,3 0 6 0,0 4-22 16,0-2 6-16,12-5 1 31,2-5-34-31,-2-7 12 0,5-8-25 0,-2-6-16 15,3-2 15-15,-3-6-12 16,5-2 8-16,0-6 5 16,2 0 1-16,3 0 5 0,2-6 6 31,-3-10-12-31,-2-2-2 0,1-4-4 0,-5-5-46 15,-5-2-20 17,-4-15-106-32,-6 8-106 0,-3 3-347 0</inkml:trace>
  <inkml:trace contextRef="#ctx0" brushRef="#br0" timeOffset="22613.29">14842 10904 662 0,'0'0'402'0,"0"0"-275"16,0 0-108-1,0 0-2-15,0 0 107 0,0 0-46 0,0 0-4 16,107-30-38 0,-79 16 1-16,-1 3-29 0,0-4 11 15,-2 3-7-15,-5 0-12 31,-5 2-77-31,-3 3-65 0,-6-2-48 0,-4 3 39 16,-2 4 18 0,0 0 77-16,-13 2 18 0,-5 0 38 15,-1 0 58-15,7 6 50 16,0 3 48-1,6-2-25-15,4 7-40 0,2 2-24 16,0 8-21-16,8 4 5 16,11 6 9-16,1 7-12 0,-1-1 25 15,2 1-2 1,-3-2-23-1,-3-5-5 1,-2-4-20-16,-1-3-11 0,-4-10-11 0,-1-1-1 31,3-4-54-31,-4 0-128 0,1-7-214 0,-3 0-745 0</inkml:trace>
  <inkml:trace contextRef="#ctx0" brushRef="#br0" timeOffset="23111.32">15143 10628 497 0,'0'0'307'0,"0"0"-138"15,0 0 28-15,0 0-26 0,0 0-59 16,0 0-32 0,0 0-15-1,106-38 14-15,-65 38 10 0,-1 16 7 16,0 10-14-16,-3 5-7 0,-6 6-2 15,-4 3-24-15,-6 4-21 16,-3 4-6-16,-9 4-22 16,-3 1-33-1,-6 13-141-15,0-12-400 0,-4-12-539 0</inkml:trace>
  <inkml:trace contextRef="#ctx0" brushRef="#br0" timeOffset="33310.9">15949 10844 508 0,'0'0'252'0,"0"0"-174"0,0 0-24 16,0 0 78-1,0 0-32-15,2 0-51 0,-2 0-7 16,2 0 0 0,-2 0 1-16,0 0 5 0,0-1 3 0,0 1-3 15,0 0-9 1,0 0 22-16,0-3-17 0,0 3-21 15,0 0 9-15,0-3 9 16,0-2-25-16,0-3 12 16,0-4 2-16,0-1-4 15,0-4-25-15,0-1 19 16,3-3-12-16,1-6 1 31,-2-1-9-31,0-4 0 0,1-5 12 0,-3-4 4 16,0-6 1-1,0-1-6-15,0-6 18 16,0 0-22-16,-3-6 8 0,-5-1 14 15,1 0-29 1,-4 2 14-16,2 1-13 16,-2 6 16-16,0 6-16 0,-1 8 1 15,4 7 5 1,-1 9 3-16,2 7 18 0,2 6 11 15,1 3 7-15,2 5-14 0,-1-4-18 32,2 4 3-32,1-2-11 0,-3 3-6 15,3 0-12-15,0 0 12 0,0 0 6 16,0 0 3-16,0 0-9 15,0 0 0-15,0 0 0 16,0 0 9-16,0 0-3 16,0 0-1-16,0 0-3 0,0 0-2 15,0 0 7 1,0 0-1-16,0 0 6 15,0 0-5-15,0 0-1 16,0 0-6-16,-2 0 0 16,-2-1-1-16,0 1-4 0,-4-3 4 15,4 2 2 1,-1-1 4-16,3-1-5 0,-2 2-6 15,0-3-3-15,2 0-4 32,-4 1 13-32,2-1 0 0,2 2-8 0,0-2-12 15,-1 2 19-15,1 1 0 31,0-1-20-31,2 2 21 0,0-3 0 0,0 3-13 16,0 0-2-16,0 0 0 0,0 0 14 16,0 0-18-1,0 0 0-15,0 0 7 0,0 0 11 16,0 0-12-16,0 0 13 15,0 0 7-15,0 0-6 16,0 0-1 0,0 0 18-16,0 0-18 0,0 0 10 15,0 0 5-15,0 0-15 16,-2 0-7-16,2 6 5 15,-4 5 2-15,-1 7 14 32,-2 3 3-32,-2 3-11 0,3 1 6 0,-1 1 19 15,0-2-21-15,0-2 9 31,3-5-7-31,0 2 16 0,-1-2-28 0,1-5 15 16,-1-1-10 0,1-3-4-16,1 0 7 15,3-6-8-15,-2 0 2 0,2 0 8 0,0-2 5 31,0 0-8-31,0 0-7 0,0 0-16 0,0 0 16 16,0 0 2-16,0 0-2 16,0 0-1-16,0 0-6 15,0-4-38-15,0-8-124 16,0-3-393-16</inkml:trace>
  <inkml:trace contextRef="#ctx0" brushRef="#br0" timeOffset="34233.95">15826 9792 51 0,'0'0'502'15,"0"0"-322"-15,0 0-53 16,0 0 87-16,0 0-14 0,0 0-65 16,0 0-50-16,0 0-5 31,0 0-17-31,0 0-24 0,0 0-15 0,0 0-10 31,0 0-2-31,0 0-12 0,0 0 0 0,9 0 12 16,9 0 7-1,0 0-3-15,4 0 2 0,5 0 1 16,0 0-2-16,0 0-4 15,2 1-12-15,-2 3 28 16,-4 2-15-16,-2-3-6 16,-3 1-2-1,-5-2 9-15,-4-1-5 16,-2-1 2-16,-5 2-2 0,-1-2 9 31,-1 0-1-31,0 0-5 0,0 0-13 0,0 3-11 16,0-2-270-16,0 1-620 0</inkml:trace>
  <inkml:trace contextRef="#ctx0" brushRef="#br0" timeOffset="37757.15">17270 8672 732 0,'0'0'325'15,"0"0"-215"-15,0 0 36 16,0 0 73-16,0 0-92 0,0 0-41 16,-95-23-28-16,76 23-2 15,2 0 21-15,1 0-9 31,2 8-27-31,6 10-30 0,-1 6 24 0,5 6-34 16,1 8 19 0,3 2-20-16,0 0 0 0,3 0-1 15,10-3 0-15,0-8 2 16,-2-3 0-16,3-6-1 15,-1-6 0-15,-2-2 0 16,5-5-1 15,-1-6 0-31,5-1-57 0,7 0-117 16,-2-5-151-16,-8-10-601 0</inkml:trace>
  <inkml:trace contextRef="#ctx0" brushRef="#br0" timeOffset="38239.18">17364 8722 553 0,'0'0'538'0,"0"0"-437"15,0 0-41-15,0 0 41 0,0 0 12 31,4 119-39-31,10-86-34 0,1-8-1 0,4-3-19 16,-4-8-19 0,1-4-1-16,-6-4 0 0,1-6-18 15,-1 0 18-15,-2-4 0 31,-3-17 15-31,-3-6 8 0,-2-4-4 0,0-6-1 16,0 1 2 0,-9 2 8-16,-7 4-3 15,-1 6-6-15,-1 5-6 0,3 9-13 31,1 7-47-31,1 3-122 0,6 0-208 0,0 1-345 0</inkml:trace>
  <inkml:trace contextRef="#ctx0" brushRef="#br0" timeOffset="38729.21">17364 8722 332 0,'114'-69'172'0,"-99"69"-18"16,3 1 24-16,1 13 28 16,2 3-51-1,-1 2-46-15,-7 3-18 0,1-1-5 16,-7-5-14-16,-1-5-5 15,-5-4-16-15,-1-6-10 0,4-1-15 16,-4 0-7 0,0 0-9-1,0-1-9-15,0-15 5 0,0-6-6 0,-4-4 0 16,1-3 0-1,-1 5-1-15,4 4-12 0,0 7 1 16,0 4-1-16,0 9-5 16,13 0 4-1,3 4 14-15,-1 13 16 0,-1 3 20 16,-1-1 17-1,-7-1-22-15,-1-5-8 0,-2-4-2 16,-1-5-1-16,-2-4-1 31,0 0 6-31,0 0-6 0,0 0-19 0,0-11-16 0,0-4 3 16,-5-3-9-1,5 0 12-15,0 3-12 0,0 3 3 16,3 6 17-16,10 1-4 16,0 5-4-1,3 0 4-15,1 0-3 0,-1 6-62 16,4 5-44-16,-8-4-186 15,0-3-273 1</inkml:trace>
  <inkml:trace contextRef="#ctx0" brushRef="#br0" timeOffset="38947.22">17774 8543 340 0,'0'0'348'0,"0"0"-179"0,0 0-94 16,0 0 78 0,0 0 32-16,0 0-58 0,60 101-32 15,-40-60-3-15,1-4-47 31,-4 2-7-31,1-5-23 0,-3-3-6 0,-1 0-9 16,-1-7-64-16,-2-4-148 31,-4-8-153-31,-7-6-235 0</inkml:trace>
  <inkml:trace contextRef="#ctx0" brushRef="#br0" timeOffset="39148.23">17800 8566 120 0,'0'0'619'0,"0"0"-479"0,0 0 8 0,0 0 12 31,0 0-35-31,0 0-34 0,0 0-22 0,88-50-1 16,-72 58 26-1,3 8-5-15,-5 6 6 0,-5 3-32 16,-5 1-9-16,-4-1-20 31,0 1-7-31,0-2-14 0,0-5-13 0,-7-5-131 16,-9-13-126-1,1-1-87-15,3 0-431 0</inkml:trace>
  <inkml:trace contextRef="#ctx0" brushRef="#br0" timeOffset="39363.25">17819 8300 415 0,'0'0'371'0,"0"0"-191"15,0 0-21-15,0 0 5 16,0 0-77-16,0 0-68 16,0 0 92-16,69 57-64 15,-43-15 13-15,3 1-31 31,0 9-29-31,5 16-143 0,-10-13-342 0,-4-12-297 0</inkml:trace>
  <inkml:trace contextRef="#ctx0" brushRef="#br0" timeOffset="39694.27">18177 8520 392 0,'0'0'222'0,"0"0"-92"31,0 0 104-31,0 0-38 0,0 0-57 0,67-104-36 16,-60 88-27-16,-5 2-9 15,-2 0 7 1,0 2 34-16,-4-1-23 0,-17 4-44 16,-1 0-2-1,-3 4-20-15,-1 5-9 0,4 0-10 16,3 1-17-16,4 17-12 15,6 7 17 1,4 3-3-16,5 0 10 0,0-2 4 0,14-4 2 16,9-1-7-1,3-8 6 1,3-3-7-16,0-4 0 0,-2-4-18 0,0-2-71 31,-3 0-50-31,-4-2-4 0,-6-21-64 0,-6 2-93 16,-6 0-70-16</inkml:trace>
  <inkml:trace contextRef="#ctx0" brushRef="#br0" timeOffset="39870.28">18275 8354 22 0,'-11'-12'236'15,"0"-1"15"-15,5 3 96 32,-2 3-90-32,8 5-101 0,0 2-63 0,10 0-80 0,13 2 31 15,6 11 21 16,8 4-18-31,-2 1-26 0,3 0-9 0,0 0 10 0,-3-2-22 16,-1-4-45 0,2-2-138-16,-10-4-130 0,-8-4-251 0</inkml:trace>
  <inkml:trace contextRef="#ctx0" brushRef="#br0" timeOffset="40000.28">18424 8268 522 0,'0'0'385'16,"0"0"-120"-16,0 0-149 15,0 0-9-15,0 0-30 16,-26 122-44-16,26-76-33 0,0 12-14 31,0-12-157-31,0-10-541 0</inkml:trace>
  <inkml:trace contextRef="#ctx0" brushRef="#br0" timeOffset="40810.33">18627 8622 439 0,'0'0'730'0,"0"0"-571"31,0 0-105-31,0 0 14 0,0 0-63 0,0 0-4 16,0 0-1-16,36-28 65 15,-18 6 4 1,-1-3 11-16,-3-4 0 0,-5-5-4 16,-5 0-26-16,-4-4-6 15,0-2-9 1,0-4-7-16,-9-2-3 0,-9-5-8 0,-3-4-5 15,-7 1-7-15,0-3-4 32,-3 0 15-32,2 7-16 0,4 9 0 0,2 2-14 15,6 11 12-15,3 6 2 31,3 8-3-31,5 4 3 0,-2 3 6 0,6 3-5 16,2 1 1-16,0 3-2 31,0 0-2-31,0 0-14 0,0 0 8 0,0 0-12 16,0 0-7 15,0 0-12-31,0 9 28 0,0 6 11 0,2 12 3 0,4 0 16 0,-2 8 6 16,-2-2-12 15,0-1 0-31,-2-6-13 0,0-3 0 0,0-9-14 0,0-7-24 15,0-4-48 1,0-3 14-16,0-5-23 0,0-14-32 16,-4-12-29-16,0-2 66 31,2-6 40-31,2 3 40 0,0 5 10 0,0 4 15 15,0 7 2-15,6 6 31 16,3 6 22 0,4 4-21-16,7 4-33 0,5 0 1 0,4 0-11 15,6 19-6 1,12 16-43-1,-9 0-178-15,-7-4-537 0</inkml:trace>
  <inkml:trace contextRef="#ctx0" brushRef="#br0" timeOffset="41728.38">19126 8174 100 0,'0'0'398'0,"0"0"-167"15,0 0 50-15,0 0-27 16,0 0-6-16,0 0-39 0,0 0-68 16,-64-17-67-16,64 45-47 15,0 11-26-15,0 5 21 31,2 0 15-31,12-5-10 0,-1-4-12 0,0-11 3 16,3-6-18 0,-1-8-70-16,-1-6-99 0,-1-4-85 15,-4-14-77 1,-4-10-79-16,-3-2-149 0</inkml:trace>
  <inkml:trace contextRef="#ctx0" brushRef="#br0" timeOffset="41962.4">19144 8238 405 0,'0'0'258'0,"0"0"-170"31,0 0 84-31,0 0 23 0,0 0-76 0,0 0-63 0,127 59-23 16,-100-59-15 0,-5-1 12-16,-6-16 21 0,-3 0 32 15,-8-2-10-15,-3 1-14 16,-2 2 7 15,0 2-30-31,-9 4-8 0,-7 4-28 0,-6 6-162 0,5 0-211 16,3 4-396-1</inkml:trace>
  <inkml:trace contextRef="#ctx0" brushRef="#br0" timeOffset="42604.43">19413 8095 405 0,'0'0'326'0,"0"0"-58"0,0 0 36 0,0 0-45 15,0 0-76 1,0 0-83-16,0 0-61 16,-76-9-39-16,70 32-16 0,4 3 3 15,2 0 0 1,0 2 11-16,8-1 2 0,9-8 0 15,0-3 10 1,1-5-10-16,0-10-6 0,-4-1-1 16,-1 0 7-16,-5-6 0 0,2-13-4 31,-6-6-6-31,-2-5 4 0,-2-2-1 0,0-4 4 15,0-3 3 1,-14-1 1-16,-1-2 0 0,-5 1-1 16,3 5-3-16,3 7 3 31,5 9 0-31,5 12 0 0,2 6 0 0,2 2-1 15,0 2-29-15,8 16-18 32,14 7 23-32,6 0 25 0,3 1 6 0,0-4 7 15,2-5-12-15,1-9-1 31,-3-8-11-31,-4 0 3 0,-5 0-16 0,-4-15 12 0,-5 0 5 16,-2-2-1 15,-6-2 8-31,-5 1 0 0,0-2 9 0,0 0-9 0,-13 3 23 16,-1 4-8-16,-1 7 9 31,-1 6 22-31,5 0-46 0,-1 6-5 0,5 15-1 16,5 8-23-16,2 1 29 31,0 0-6-31,5-1 6 0,11-4 0 0,1-7 0 15,3-4-1-15,1-8-9 32,-2-2 10-32,-1-4-8 0,0 0-9 0,4-12-155 0,-4-4-202 15,-7-1-403 16</inkml:trace>
  <inkml:trace contextRef="#ctx0" brushRef="#br0" timeOffset="44078.52">17516 11218 980 0,'0'0'321'0,"0"0"-321"0,0 0-129 0,0 0-90 0</inkml:trace>
  <inkml:trace contextRef="#ctx0" brushRef="#br0" timeOffset="44796.56">20189 11114 1209 0,'0'0'349'15,"0"0"-257"-15,0 0-61 16,0 0-15-16,0 0-16 15,0 0-267 1,0 0-942-16</inkml:trace>
  <inkml:trace contextRef="#ctx0" brushRef="#br0" timeOffset="45274.58">18995 10503 1298 0,'0'0'390'16,"0"0"-387"-1,0 0-3-15,0 0-85 0,0 0-108 16,0 0-639-16</inkml:trace>
  <inkml:trace contextRef="#ctx0" brushRef="#br0" timeOffset="45820.62">21555 10347 798 0,'0'0'0'0,"0"0"-246"0</inkml:trace>
  <inkml:trace contextRef="#ctx0" brushRef="#br0" timeOffset="46525.66">22985 8968 909 0,'0'0'0'0</inkml:trace>
  <inkml:trace contextRef="#ctx0" brushRef="#br0" timeOffset="51689.95">13322 13593 215 0,'0'0'257'0,"0"0"-88"15,0 0 98-15,0 0-36 0,0 0-67 16,0 0 4-16,-43 33-5 15,31-32-35 1,-2 1 4-16,-1-2-34 0,-4 0-16 16,2 0-8-16,-1 0-2 31,-5-14-23-31,-3-4-26 0,-1-8 4 0,-6-8-5 15,0-6-1 1,-2-8-12-16,2-4-8 0,4-4 1 16,5-5-1-1,6-1-1 1,10-2 0-16,5 0 0 0,3 0-1 0,3 2 1 47,19 1-1-47,9 10-1 0,7 5-14 0,4 6 10 15,7 13-13-15,4 7 4 0,1 9 14 31,4 8-11-31,-2 3 3 0,-3 4-12 0,0 16 20 16,-1 9-14-16,-8 2-1 31,-5 8-4-31,-8-2 10 0,-12 4 10 0,-5-1 2 0,-10 4-2 16,-4 2 0-16,0 4 20 0,-6 3 5 47,-14 1-9-47,-10-4 0 0,-3-2-16 0,-4-6 8 0,-6-4-7 0,-2-8 5 15,1-4-6 17,-1-8-25-32,5-4-31 0,7-8-55 0,4-6-122 0,11-4-276 0,7-10-374 0</inkml:trace>
  <inkml:trace contextRef="#ctx0" brushRef="#br0" timeOffset="52375.99">13055 12937 757 0,'0'0'141'0,"0"0"-60"31,0 0 15-31,0 0 45 0,0 0-26 0,0 0-27 16,131-50-24-1,-115 49-20-15,-3-2 4 0,-3 3-12 16,-4 0 5-16,-2 0-3 31,1 0 11-31,-1 14-5 0,-4 7 10 0,0 2-14 16,0 2-26-16,0-1 8 31,0-2 6-31,-9-4-16 0,-1-2 14 0,-4-4-9 15,3-2 12 1,1-4-27-16,6-4 9 0,4-2-11 16,0 0-2-16,0 0-15 15,2 0-21-15,19 0 28 16,3-8 10-1,3 0 1-15,2 0 2 0,-5 3-3 0,-2 2 0 32,-3 0 16-32,-6 3-16 0,-3 0 0 0,-4 0 0 15,-4 13 0-15,-2 7 0 31,0 6 37-31,0 7 2 0,-8-4-14 0,-5 3 4 16,-2-4-20-16,-5 1-9 31,0-3-16-31,-22 2-93 0,4-6-271 0,1-8-669 16</inkml:trace>
  <inkml:trace contextRef="#ctx0" brushRef="#br0" timeOffset="62790.59">20427 8226 22 0,'0'0'603'0,"0"0"-467"0,0 0-80 15,0 0 117-15,0 0 40 32,0 0-61-32,0 0-53 0,0 0 7 0,0 0 4 15,0 0-9 1,0 0-31-16,0 5-19 0,0 2-14 15,0 0-16 1,0 5-10-16,0 6-11 0,0 8 9 16,0 2-9-16,0 5 2 15,0-3 8-15,0-2-10 16,0-4 7-16,0-5-1 31,0 0-6-31,0-2 1 0,0-2-1 0,-2-1 0 16,-2 1 0 15,-1-4-6-31,-1 1-4 0,-4 0 2 0,4-2 7 0,-3 1-4 0,0-2-20 15,3 0 9 17,-1-2 0-32,2 1 15 0,-1 1-14 0,-1-1-4 0,3 0 7 15,-3-1 7 1,2 0 5-1,-2-3 0-15,3-1 6 0,-2 1-4 0,-2 1-2 16,0-4 7 15,-3 2-6-31,-3-1-1 0,1-1 1 0,-3 4 6 0,1-1-1 16,-3 0-5-16,1 2 0 31,0 2-1-31,0 0 0 0,-1 0 2 0,3-1-2 0,-1 0 9 16,5-3-1 15,-1-1 18-31,6 0-19 0,-3-1 4 0,3-2 15 0,-4 2-14 15,-1 0 1 17,-4 2-7-32,-1 1-6 0,-2 4 0 0,-2 1-1 0,0 0 1 15,0 2-1 16,2 0 0-31,0-3 1 0,5-2 0 0,-1-1 8 0,1-2-8 16,3-2 0 0,-4 0 13-16,1 0-4 0,-6 0 0 0,0 0 3 15,-6 2-11-15,1 1 6 47,-5 0-1-47,-3 1-6 0,1 0 0 0,-2-2 1 0,0 0 0 0,1 0-1 16,3-4-1-1,2 2-8-15,3-2 3 0,-1 0 6 16,4 0 0-16,-5 0 12 31,4 0-12-31,-2 0-6 0,0 0 1 0,-1 0 5 16,0 0 19 15,-1 0-19-31,-1 2 0 0,2 0 1 0,1 2 0 0,0-2-1 0,1 1 15 15,-1-3-5 17,6 0-3-32,-5 0-6 0,3 0 10 0,-2 0-11 0,0 0 1 15,2 0 6 16,-2 0 1-31,-1-3-8 0,3 1 6 0,3 2-3 0,1 0-3 16,5 0 1 0,-1 0 11-16,6 0-12 0,-1 0 0 15,0 0 0-15,3 0 0 31,-1 0 0-31,-1 0 2 0,-1 0 7 16,-1 5-9-16,-2-2-1 0,1 2 1 16,-1 4-7-1,0-1-6-15,3 2 5 0,3 3-5 0,2 0 12 16,2 1-11 15,0 3 12-31,0-2 5 0,0 2-5 0,0 1-6 0,0 0 6 47,0 0 0-47,0-1 9 0,0 3-9 0,2 1 7 15,0-3-6 17,3 2 5-32,-3 0-5 0,3-2-1 0,-3-2-3 0,3-2 3 0,-3-2 0 0,-2-2 2 15,2-2-1 1,-2-4 5-16,0 1-6 15,0-5-1-15,0 1 1 0,0-1 0 16,0 0 9-16,0 0 0 0,0 0-9 16,0 4 0-16,0 4-19 15,-4 6 18 16,-8 3-4-31,-1 0 5 0,0-1 2 0,-1 1-2 0,3-6 6 16,-5 2-5-16,3-2-1 31,-1-1 0-31,1-2 0 0,6-1 0 16,0-2 0-16,3 0-9 0,2-3 1 31,0 1 8-31,2 0 6 0,-2-3 2 0,2 0-8 16,-5 0 21-16,1 0 11 31,-8 0 2-31,-1 1-33 15,-7 2-1-15,-2 1 25 0,0 2-23 0,-3-1-1 32,-2 6-1-32,-2-1 0 15,0 3 7-15,0-2-5 0,0 1-2 0,-4-2-6 0,1-2 6 31,-1 2 8-31,0-4-8 0,6 1 0 0,0 0 6 16,6-1-12-16,-2 0 15 31,3 0-7-31,2-1-2 0,-2 1 0 0,1-1-9 16,-3 3 9 15,1 0 1-31,-4 0 2 0,1-2-3 16,-5 3 0-16,0-2-1 0,-4 0 1 0,-4 0-1 31,0 1 1-31,-3 0-5 0,0-1 5 0,-1 0 0 0,1 0 1 15,3 4-1 1,3-1 0-16,1 0 0 0,2 1 1 16,2-4 5-16,0 1-6 31,0-2-1-31,2 1 0 0,0-3-8 15,2-1 8-15,1 0-7 0,6-2 8 32,2-1 0-32,8 3 6 0,1-1-5 0,5-2-1 15,0 1-9-15,2 1 1 31,0 1 7-31,-2-2-11 0,2 1 1 16,-2 5 3-16,-4-2 7 0,4 5 1 47,-2 3-1-47,0 0 0 0,1 4 1 0,1 4-2 0,2 6-4 0,0 2 5 0,0 4-10 15,0 3 2 17,0-2 9-32,0 1 0 0,0-2-23 0,5-3 7 0,-3-4 4 15,-2-1-4 1,2-3 15-16,-2-5-11 15,2 3 12-15,0-1-25 0,2-1 3 16,0 0 3 0,0 2 18-16,-2-1-31 0,0-5 31 15,-2 1-14-15,0-5 15 31,0 1 0-31,0-4-3 0,0 0 2 0,0 2 1 0,0-1-1 16,0-2 1 15,0 2-1-31,0-2 1 0,-2 0 1 0,-4 0 5 0,0-2-6 16,-2 0-6-1,-1-2-3-15,0 2 15 0,-5-2-6 16,2 0 0-16,-5 0-2 16,0 0 2 15,1 1-13-31,-2-3 13 0,1 1 6 0,-2-1-5 0,2 2-1 15,-3-2-5 17,-1 3 5-32,0 0 8 0,-2 1-6 0,1 1-2 0,2 0 2 0,0 1-2 31,2 1-12-31,0-2 12 15,0 1 1-15,3 3-1 0,-1-3-1 0,3 1 1 32,-1 1-6-32,5 2 0 0,-1 0 6 0,2 0-11 15,2 1-16-15,-1 2 27 31,3 1-2-31,0 4-17 0,-1 1 19 0,0 0-19 16,1 4 19-16,-1-2-4 31,1 2 4-31,0 2 0 0,-1-4 0 0,-3 2-7 16,3-2 7-16,0-1 4 31,-1 0-3-31,1-2-1 0,1 0 8 0,2-1-8 0,-3-3 0 16,0 2-7 15,-1-2 7-31,2 4 7 0,-3 2-6 0,1 2-1 0,-4-1 0 15,3 2-2 17,-1 0 0-32,0 0 2 0,2-2-11 0,2 2-1 0,-1 0 12 15,3 0 1 16,2 1-1-31,-2 3-5 0,2 0-8 0,-2 1 13 0,-2 3-9 16,1-1 10 15,-2 2-2-31,3-4-5 0,0 1 5 0,2 0-1 16,0-4 1-16,0 4 1 31,0-1 0-31,0 3 0 0,0-2-9 0,2 3 9 0,-2 2 0 0,2 1 0 16,-2 1-1 15,0-2-6-31,0 2 6 0,0 0-11 0,0-2 19 0,-2-3-7 15,-3-1 0 1,1-5-9-16,2-3 9 0,2 0-1 16,0-4 0-16,0 1-1 15,0-3 1 1,0 0 0-16,0-2 1 0,0-3-1 15,0 4-5-15,0-2 6 0,-2 2-2 32,2-1-9-32,0 1 11 0,-2 2 0 0,2-1 0 15,0 0 0 16,0 0-1-31,0 2-11 0,0-2 11 0,0 0-6 0,0 0-8 16,2 1 1-16,0-2 6 31,3 2 1-31,-4-2 6 0,2-1-1 0,-1-2-14 16,-2 1 16-16,0-2-1 31,2 1-11-31,-2-2 12 0,2 1 1 16,1-3-1-16,2 2 2 0,-1-4-2 0,-2 2 1 31,3 0-1-31,-1-2-12 0,-2 0 12 0,0 0 5 15,0 0-4 1,0 0-2 0,4 0-2-16,-2 2 3 0,0 0 10 15,3 2-10-15,1 0-13 0,2 0 12 31,3 2 0-31,3 0 0 0,-1 0-1 0,1-2 2 16,-1-2 5-16,-1 0-5 31,1-2-15-31,2 0 14 0,0-2 0 0,-1 2 1 0,1 2 3 16,0 0-3 15,-1-2-7-31,3 3 7 0,-4-4 0 0,1 0 0 0,-1 4 12 31,1-3-11-31,2-2-1 0,-3 2 0 16,4 0 1-16,-4 0-1 0,-1 2 0 31,-4 0 0-31,3 1 3 0,-1-1-3 0,1-1 1 16,1 0 0-16,-1-1 0 31,0-3-1-31,1 2-16 0,1-4 9 15,3 2 7-15,-2-2 0 32,-3-1-7-32,0 3 6 0,1 1 1 0,-5-1 13 0,-1 1-5 0,2 3-8 46,-6-3 0-46,3 2 0 0,-3-3-5 0,0 3 5 0,1 3 0 0,0-1 15 16,-1 0-15 15,3 2 0-31,-1 2 0 0,3 4 10 0,-2 1-9 0,0-3-2 16,-1 5-10-1,-1-1 11-15,-1-2 15 0,1 0-15 16,-3-4-6-16,3 0 5 16,-3-2 2-1,0-2 5-15,-2 0 0 0,2 0-6 16,0-2-7-16,0 2 5 0,1 1 2 31,-1-2 4-31,0 1 5 0,3 2-7 0,-3-2-1 16,0 0-1 15,3 2 0-31,-3-3 7 0,0 0-6 0,0-3-1 0,3 2-1 15,-1-1 1 17,3 1-16-32,2-2 16 0,0 0 0 0,1 0-7 0,4-1 7 15,4 0 0 1,0-2-1-16,0-1 0 0,1 0 0 15,4 0 1-15,0 0 1 16,-4 0-1 0,4 0 7-16,-3 0-6 0,-1-4-1 0,2 1 2 15,-3-4 4-15,-1 2-6 31,-3-1 10-31,1 0-4 0,-1 0 0 0,-1-1 4 16,0 0 0 15,3 0 1-31,2 0-3 0,-3 0-8 0,4 1 14 0,-4 0-12 16,1 3 6 15,-1-2-2-31,-1 1-6 0,1 2 2 0,-1-2 0 0,1 1-1 16,-2 0 0 15,3-3-1-31,2 2-8 0,-3-2 8 0,4 2-1 0,-2-2 1 15,1 0 10-15,-1 2-9 16,2-2 3 15,-1 2 4-31,-1 0-10 0,1 1 2 0,0 0 0 0,0 0-1 0,-1 2 2 16,4 0 7-16,-1-2-8 31,-1 1 2-31,6 1 7 0,-2-2 10 0,1 1-12 16,3 0-7-16,-3 0 0 31,1 0-1-31,-3 2 1 0,-1 0 14 0,-4 0-14 15,1 0 0-15,-3 0-6 16,-1 0 14 0,1 0-16-16,-1 0 17 0,-1 0-5 15,3 0-4 1,-3 0-1-16,2 0 1 0,-1 0 2 15,-1 0 4-15,-2 0-6 0,-2 0-11 32,-4 0 1-32,-1 0 10 0,-2 0 18 0,0 0-18 15,-2 0 1-15,2 0 6 16,-2 0-6-1,0 0 0-15,0 0-1 0,4 0-2 16,-2 0-5-16,0 4 7 47,2 3 1-47,3 1-1 0,-1 3 5 0,2 3-5 0,-2 3 13 0,1-2-7 15,-1 5-5 17,3 1-1-32,-2 1 1 0,2 1 1 0,-3 1-2 0,3 1-1 0,1-1 1 31,-4-3 7-31,0 0-5 0,1-1-4 15,0-2-6-15,0 3 2 0,-1-2-15 32,1 3 11-32,-1 0 10 0,1-2 9 0,0 0-8 15,-3-4-1-15,1 0 1 31,1-4 6-31,0-2-7 0,-2-2-1 0,0-4-1 16,3 1-12-16,-1-1 8 31,2-1 4-31,-2 1-4 0,3 0 5 0,-1-1 0 0,2-1 0 16,1-1 1 15,-1 4-3-31,4-4 2 0,2 4-8 0,0-4 9 0,1 2 6 16,3-2-4-16,-1 2-2 31,0 1 1-31,-1-1-1 0,2 1 0 0,-2-1 0 15,-2 1 0-15,-3-3 1 32,0-1-1-32,-1 3 0 0,-2-3-8 0,-1 0 7 15,3 0-5 16,1 0 3-31,1 0-2 0,1 0 5 0,1 0 2 0,1 0-1 16,-1 0 0 15,-1 0 6-31,1 2-7 0,-3 2 1 0,3-1 5 0,-3 3-6 16,3 1 0-16,-3-1 0 15,3 2 1 1,-1-1-1-16,2 0 1 0,0 1 0 0,-1-2-1 16,-1 0 1-1,-3-2-1-15,-1 0 1 0,-1 0 0 16,0 0 1-16,-1 0-2 15,-1 2 0 1,1-2 0-16,0 1 0 0,-2 4-10 16,1 1 10-16,-1 0-6 15,0 2 6 1,-2 2 7-16,-1 0-7 0,0 1 1 0,1 2 2 15,-3 1-3 1,2 3-5 0,1 0 5-16,-2 3 1 0,-1 3 8 0,0 1-9 15,0 4 0-15,0-2 0 31,0 2 2-31,1-4 7 0,-3-2-9 0,2-4-1 16,-2 0 1 15,2 0 1-31,-2-3 0 0,2 0 6 0,-1-5-7 0,2 0-4 16,0-2 4 15,2 0 1-31,-1 0-1 0,-2 4-7 0,3 2 5 0,-3 2 2 16,-2 4 8-1,2 2-8-15,-2 2-17 0,2-1 17 0,0 0 0 16,0-2 7 15,1-1-7-31,2-2 0 0,-1 0 0 0,0 0 0 0,3 1 0 16,-1 0 0 15,4 4 0-31,-4 2-2 0,3 2 2 0,-2-4-10 0,0 1 22 15,-3-1-24 1,0-5 11-16,-1-2 1 0,1-2 1 16,-2-2 15-16,3-2-15 31,-1 0 0-31,3 2 0 0,-2 2-1 15,1 2-5-15,-2 5 4 0,1-2-9 32,-3 2 10-32,0-4 0 0,1-1 0 0,-3 0 1 0,2-1 0 15,-2 1-1 16,0-4-1-31,0 0 1 0,3-4 0 0,-3 0-1 0,0-4-7 16,0-2 8 15,0-2 1-31,0-3 5 0,0-1-5 0,0 0-1 0,0 0-1 16,0 0-44-16,0-15-124 15,-10-10-321 1,-7-10-251-16</inkml:trace>
  <inkml:trace contextRef="#ctx0" brushRef="#br0" timeOffset="69911.99">18671 9615 88 0,'0'0'404'0,"0"0"-222"16,0 0-123-16,0 0 65 16,0 0 32-16,0 0-54 15,0 0-68-15,0 6 18 31,0 5-23-31,0 2 16 0,0 4 15 0,0-3-26 16,-2 7-18 0,-2 0 13-16,0-2-7 0,-3 6-7 15,2-4-5-15,1 3-4 16,-1-2 8-16,1-1-3 15,2-2-10-15,-3 2-1 16,-1-2 1 0,2 4 15-16,-4-4-1 0,0 2-15 0,-2 1 6 15,2 2-1 16,-4-2-4-31,2 0 5 0,-1-2-6 0,-1-2 1 0,1-1 7 16,0-2-6 15,-2-3 4-31,-3 0-2 0,0 0-1 0,-2-4 7 0,-3 0 6 16,-2-2-3-16,-4-2 16 31,3-2-4-31,-6 1-6 0,4-3-1 0,2 0-1 0,-3 0 2 16,5 0-3 15,1 0-1-31,4 0 1 0,1-3-15 0,5 0 25 15,5-2 0 17,-1 4-12-32,0-4-7 0,2-1-7 0,1 2 0 0,-3 0 8 0,-1-2-7 31,0 0 15-16,0 0-9-15,1 0-6 0,-2 0 13 0,2 0-6 0,3 2-7 16,0 0 17 0,1 2-17-16,-1 0 15 0,2 0-6 15,0 2 11-15,0-1-19 31,0 1 5-31,-2 0 1 0,2 0 17 0,-2 0-25 16,0 0 1-16,1 0 8 31,-2 0-7-31,4 0 7 0,-1 0-9 0,0 0 0 0,-4 0-1 16,4 0 0 15,-2 0 0-31,2 0-1 0,0 0 2 0,-1 0-1 0,3 0 0 31,-2 0-10-31,2 0 10 0,-2 1 1 0,2 3 1 16,-2 0-1-16,0 4 0 15,-3 1 0 17,3 2-1-32,-3 6 1 0,1-1-1 0,-1 4 0 0,2-1-5 15,0-1-7-15,1 3-1 31,0-5 1-31,-1 0 7 0,3-2-3 0,0-1 8 16,0-5 1 0,0 1-1-16,0 1-6 15,0 2 6-15,0 0 0 0,0 0 1 0,0 4-1 31,0 0 1-31,0 2 1 0,0 0-1 0,0 1 1 16,0-4 1-16,0-1-2 31,0-2-1-31,0-3 0 0,0-2 0 0,0-1-7 16,0 0 1-16,0 1 7 31,5-1-2-31,-1 0 2 0,5 0-6 0,0 0 4 0,2-1 2 31,4 2 0-31,1-1-7 0,3 2 6 16,-2-2 2-16,1 0-1 0,-1 1 3 31,1 0-2-31,-2 0-2 0,0 0 1 16,-1-1 0-16,1-2 1 0,-1-1 0 31,0 3-1-31,1-2 1 0,0 1-1 0,-1-1 0 15,-1 0 0-15,1 0 2 32,-1 2 4-32,1-2-12 0,1 2 2 0,0-1 4 15,0 1 1-15,-1-1 0 16,1 1-1-1,-1-2 4-15,1 2 4 0,-3-2-14 0,1 2 14 32,-3-1-16-32,-3 1 9 15,2-4-1-15,-4 4 0 0,1-1-4 0,-1 1 3 31,-1 2 1-31,0-2 1 0,1 1 10 0,-1-2-10 16,-1 2-1-16,2 2-9 31,-1-3 8-31,-2 2 1 0,1 0 13 0,-4 0-11 16,2 2-1-16,-2 2-1 31,0 0-4-31,0 1 4 0,0 0 14 0,0 1-14 0,0 0 2 16,0 1 0-1,0-1-2-15,0-3 1 0,0 2-1 16,0-1-11-1,0-4 11 1,0-1 10-16,0 0-9 16,0-1 0-16,0-2-1 0,0 2-1 0,0-3-8 31,0 4 9-31,0 0 0 0,-2 2-1 0,2-1 1 15,0 2 0-15,-2-1 0 32,2 4 2-32,0-1 8 0,-2-2-10 15,-1-1 0-15,3 0 1 0,-2-3-1 31,2 0-9-31,0-2 8 0,0 2 1 0,-3 0 10 16,3 0-10-16,-3-1 0 31,3 1-8-31,-1 1 8 0,-1-3-1 0,0 2 1 0,0-2 0 16,2-2 1 15,0 2 3-31,0-1-4 0,0-3-3 0,0 2 2 0,0-1-5 16,0 2 5-1,0 0 1-15,0 1 1 0,0 0 9 16,0-2-20-16,0 0 10 31,0 0-1-31,0 0 1 0,0-2 13 0,0 2-13 16,0 0 0-16,0 2-10 46,0 2 10-46,0 2-1 0,0 2 1 0,0 0-1 0,0 0 1 0,0 2 0 0,2 1 1 47,0-2-1-47,0 1 3 0,-2 1-3 0,1 1-2 0,-1-2 2 0,3-1-1 31,2 3-2-31,-2 1 2 0,-1 1 1 0,0-1 0 16,3 2 0-16,-3 1-1 31,0 1 1-31,0 2 0 0,0 1 7 0,0 0-7 16,0 2-1-16,-2-2-11 15,0 5 12 1,3-2-8 0,-3 1 16-16,0 1-8 0,0-1 0 0,0 0 1 31,0-2-1-31,0-1 1 0,0 0-1 15,0-3 0-15,0-1 0 0,0 2 0 32,0-4 0-32,0 2 0 0,0-1 0 0,0 0 0 0,2-2 0 15,3 0-1 16,-3 2 1-31,0-4 0 0,1 3 0 0,-3-4 1 0,2 0-1 16,-2-2-1 0,0 0 1-16,0-3 0 15,0 2-1-15,0-2 0 0,0-1 2 16,0 4-1-1,0-3 0 1,0 2 1-16,0-3 0 0,0 4-1 0,0-1 0 0,-2 2 0 31,-1 0 0-31,-1 2 1 16,-1 2-1-16,0 0 0 0,1 2 0 0,-2 0 0 31,1 0 1-31,1 1-1 0,-1-2 0 0,-3 1 0 16,5 1 0-16,-3-2 0 31,-1 1 0-31,0 0 0 0,0 3 0 0,1-5-1 15,1 0 1-15,1-2 0 32,0-2 1-32,1-4-1 0,0-1 0 0,1-2 0 0,0-1 1 15,0 0-1 16,0 0 0-31,0 0 0 0,-3 0 0 0,1 2 0 0,0-2-2 16,-2-1-5 0,0 2 7-16,-1-1 0 15,-1-1 9-15,-2 0-8 0,2 1 0 31,-2-2-1-31,0 2-2 0,-2-2 2 0,2 0 0 16,-4 0-1-16,-1-2-4 31,-2 0 3-31,0 0-6 0,1 0 8 0,1 0 0 16,3 0 0-16,4 0 0 31,1 0 1-31,3 0-1 0,0 0-1 0,1-2 1 0,-2 0 1 16,3 0 1 15,0 0-1-31,-2 0-1 0,1 2-3 0,-2-2 3 0,4 2 15 15,-1 0-14 1,2-2-1-16,0 2 6 0,-2 0-3 16,2 0-3-16,0 0 0 15,0 0 8-15,0 0-8 16,0 0 0-16,0 0-8 15,0 0 8-15,0 0-1 16,0 0 1-16,0 0 7 16,0 0-7-16,0 0 0 15,0 0 1-15,0 0 0 0,0 0 4 16,0 0-5-16,0 0-1 15,0 0 1-15,0 0-1 16,0 0 4-16,0 0-9 16,0 0 9-16,0 0-9 15,0 0 2-15,0 0 3 16,0 0 0-16,0 0 1 15,0 0 1-15,-3 0 0 16,3 0 0 0,0 0 0-16,-3 0 1 0,3 4-2 15,-2-2 0 1,2-2 0-1,0 0 1-15,0 2-1 0,0-2 0 0,-2 0 0 0,2 0 1 32,-2 2 0-32,-3 0 0 0,3 2 0 0,-4-2 0 15,2 2 7-15,-1 0-1 31,-2-3-11-31,0 4 4 0,1-4 0 0,-1 4-1 16,0-4 1-16,0 2 3 31,1-1-2-31,2 0-2 0,-1-2 2 0,1 2-1 16,-1 0 0-16,3 0 0 31,-1 0-6-31,1 2 6 0,0 0-1 0,0 0 1 16,0 0-7-16,0 1 6 31,-1 0 1-31,1 1-1 0,0 2 0 0,0 0 1 15,0 0-7 17,-1 1-1-32,3-1 8 0,-2 3-1 0,2-1-9 0,0 2 8 0,0-2 1 15,0 0-5 1,0 0 6-16,0 0-6 15,0 3 6-15,0-6 0 0,0 2-1 32,0-4-6-32,0 0 1 0,0-1-3 0,2 0 8 15,5-1-7-15,2 1 8 16,2 0-1-1,2 2 1-15,0-1-1 0,4-2 1 0,-2 1 0 16,3-1 0 0,1-2 0-1,2-1 0-15,-1 3-1 0,-1-3-3 0,4 0 4 16,0 0 7 15,1 0-7-31,3 0 0 0,-1-3 1 0,3-1 13 0,-2-2-14 16,2 0 0 15,0 0 6-31,-2-2-6 0,0 1 0 0,2 0 13 0,-2 0-13 15,-1-2 2 17,0 2 2-32,1 1-4 0,0 1 0 0,-2-1 0 0,0 4 9 15,-4 0-9-15,-1 0 1 16,1 2-1-16,-6 0 0 15,1 0-8-15,-1 0 8 0,-1 0 0 32,1 0 9-32,-1 0-8 0,1 0-1 15,1 0 0-15,-1 0-1 0,1 0 1 31,-3 0 1-31,1 0 0 0,-3 0 0 0,-2 0-1 16,-3 0-1-16,2 2 0 31,-2 2 1-31,3 0 1 16,-3 0-1-16,2 2 0 0,-4-2 0 0,0 2 1 31,-2-1-1-31,1-1 0 0,-1-1-1 0,-2-1 1 16,2 3 2-16,-2-4-1 15,0 2 0-15,2-2-1 0,-2-1 0 16,0 3 15-16,0-2-14 31,0 3 0-31,0 1-1 0,0 2 0 0,0-1-8 16,0-1 16-16,0-1-16 31,0-3 13-31,0 2-6 0,0-2 1 0,0 2-2 15,0-1 0-15,0-1 1 32,0 2 1-32,2-2 0 0,-2 3 0 0,1 3 1 15,6 1-1-15,-3 2 0 16,0 1 1-1,1 2-1-15,-1-2-1 0,0 4 1 16,1-5 0-16,0 0-1 16,-1-2 1-1,-2-2 0-15,3-2 0 0,-3-1 0 0,-2 0 0 16,1 1 0 15,2 2 0-31,-3 2 0 0,4 2 0 0,-1 2 0 0,-1 2-1 16,0-2-9 15,1 2-2-31,-1-3 6 0,0-2-1 0,-2-3 4 0,3-2-3 15,-3-2 6 1,0 2-1 0,2-2 1-16,-2 4-1 0,0 0 1 0,2 2-28 15,2 4-112 1,-2-2-221-16,-2-2-860 15</inkml:trace>
  <inkml:trace contextRef="#ctx0" brushRef="#br0" timeOffset="76006.34">14465 12658 1448 0,'0'0'392'0,"0"0"-275"0,0 0-96 0,2 123 37 0,14-61-2 15,4 3-15 1,5-5-24-16,-1-8-7 0,2-8-10 15,-1-8-7 1,-5-8-58-16,1-8-110 0,-8-8-109 16,-5-10-261-16</inkml:trace>
  <inkml:trace contextRef="#ctx0" brushRef="#br0" timeOffset="76465.37">14397 12489 854 0,'0'0'240'0,"0"0"-65"0,0 0-14 16,0 0-6-16,0 0-32 31,117-25-21-31,-95 29-32 0,-1 14-27 0,-4 11 23 15,-3 7-35 1,-8 10-11-16,-6 6-3 0,0 7 19 16,-4-2-36-16,-16-4 13 15,-3-7-1 1,4-13-7-16,0-11 5 0,7-9-1 15,5-9-9-15,5-4-22 16,2 0 5-16,0 0-25 0,11-8 21 16,9-4 21-1,4-2 1 1,3 2 0-16,2 4-1 0,0-1 0 0,-2 8 0 15,-3 1 1 1,-4 0-1-16,-2 0-6 0,-7 18 6 16,-7 6 35-16,-4 8 14 15,0 6-10 1,-6 2-16-16,-14 0-7 0,2-4-16 15,3-6-36-15,3-12-210 32,6-10-341-32,3-8-611 15</inkml:trace>
  <inkml:trace contextRef="#ctx0" brushRef="#br0" timeOffset="76866.39">14790 12747 1256 0,'0'0'267'0,"0"0"-145"15,0 0 18-15,0 0-45 16,-15 105-23-16,15-74-37 31,2 0-16-31,9-9-13 0,3-6-6 0,-3-4-1 16,-1-6-10-1,2-6-10-15,-1 0-1 0,1 0-29 16,-4-8 27-16,1-10-8 16,-5-7-12-16,-2-3-4 0,-2-2-3 15,0 5 36-15,0 0 15 31,0 11 2-31,0 6 62 0,0 6 50 0,0 2-22 16,0 0-70-16,3 12-22 31,8 7 41-31,4-1-23 0,6 2 10 0,-1-3-8 16,2-3-20 15,3-5-65-31,-3-3-78 0,-2-6-62 0,0-5-139 0,-6-10-31 16,-8-8-9 15</inkml:trace>
  <inkml:trace contextRef="#ctx0" brushRef="#br0" timeOffset="77106.4">15000 12711 541 0,'0'0'369'16,"0"0"-93"-16,0 0 51 0,0 0-119 16,0 0-112-16,0 0-55 15,0 0-4 1,-58 64-17-16,62-50-10 0,8-1-10 15,1-7-20-15,0-6 20 32,1 0-1-32,2 0-12 0,-1 0-13 0,1-5 26 15,-1-1 1-15,1 5 1 16,-3 1-2-16,1 0 0 15,-6 0-11-15,-1 13-10 16,-5 10 21 0,-2 3 0-16,0 3-10 0,0 6-167 15,0-7-153 1,0-8-353-16</inkml:trace>
  <inkml:trace contextRef="#ctx0" brushRef="#br0" timeOffset="77277.42">15174 12846 593 0,'0'0'204'0,"0"0"-61"32,0 0 10-32,0 0-42 0,0 0-111 0,0 0-10 15,0 0-308-15</inkml:trace>
  <inkml:trace contextRef="#ctx0" brushRef="#br0" timeOffset="77664.44">15105 12611 552 0,'0'0'242'16,"0"0"-149"-16,0 0-2 15,0 0-23-15,0 0-21 16,0 0-21-16,0 0-17 15,89-30-8 1,-71 30 7-16,-2 0 17 0,-3 0 24 16,-3 8 10-16,-2 8 49 15,-4 1-14-15,-4 0-17 16,2-3-14-16,0-6-15 0,3-4-34 31,3-4-14-31,4 0-13 0,1 0 13 0,1 0 0 16,1 0 5-1,1 0 4-15,-3 0-7 0,-2 0-2 16,1 1 0-1,-6 16 0 1,-6 5 44-16,0 4 32 0,0 4-18 0,-4 2-34 16,-10-6-10-16,1-4-14 15,-3-7-115 1,5-10-208-16,2-5-528 0</inkml:trace>
  <inkml:trace contextRef="#ctx0" brushRef="#br0" timeOffset="78222.47">15610 12462 436 0,'0'0'550'16,"0"0"-372"-16,0 0 28 31,0 0 61-31,0 0-23 0,0 0-92 0,0 0-77 16,-35-1-39-1,26 24-29-15,4 9-6 0,3-1 1 16,2-3 9-16,0-4-11 0,2-8-10 31,14-4-33-31,1-4 0 0,4-4-5 0,1-2 19 16,1 0 13-1,-4 0 1-15,-1 0 13 16,-5 4 1-16,-1 0-7 0,-5 4-3 31,-5 0-5-31,-2 2 6 0,0 0-37 0,0-1-82 16,-7-4-179-1,0-6-409-15</inkml:trace>
  <inkml:trace contextRef="#ctx0" brushRef="#br0" timeOffset="78552.49">15779 12577 396 0,'0'0'204'15,"0"0"-41"1,0 0 28-16,0 0-6 0,0 0-51 0,0 0-37 16,0 0 5-16,54-80-21 15,-54 67-9 16,0 4 8-31,0 0-12 0,-13 1-12 0,-3 4-5 0,3 0-26 16,-3 4-1 0,3 0 12-16,4 4 4 0,2 14-28 15,3 7-12-15,4 5 1 31,0 0-1-31,0 0 0 0,2-3-1 0,8-6 1 16,4-5-2-16,3-3-5 0,0-8-3 31,-1-3-4-31,1-2-55 0,1 0-61 0,0-12-109 16,-4-6-86-16,-6 2-309 31</inkml:trace>
  <inkml:trace contextRef="#ctx0" brushRef="#br0" timeOffset="78765.5">15831 12428 674 0,'0'0'261'0,"0"0"-162"16,0 0 63-16,0 0-44 0,0 0-38 15,0 0-39-15,0 0-22 32,120-70-19-32,-102 56-64 0,-5-6-161 0,-2 4-86 15,-6 2-103 1</inkml:trace>
  <inkml:trace contextRef="#ctx0" brushRef="#br0" timeOffset="78946.51">15878 12260 332 0,'0'0'348'0,"0"0"-166"16,0 0-42-16,0 0 30 0,19 108-62 0,4-72-16 0,0 0-32 0,1-1-31 16,-2-6-7 15,0-5-12-31,-1-5-10 0,-4-9-16 0,3-10-147 0,-7 0-178 15,-1 0-208-15</inkml:trace>
  <inkml:trace contextRef="#ctx0" brushRef="#br0" timeOffset="79156.52">16009 12286 825 0,'0'0'283'0,"0"0"-188"0,0 0 21 15,0 0 10-15,-8 105-56 31,18-84-51-31,11-6-19 0,0-8 0 0,2-1 0 16,-1-3-12-16,-1-2 12 16,-4 1 0-16,-3 2 2 0,-3 3-2 15,-11 13-17-15,0-3-72 31,0 4-221-31</inkml:trace>
  <inkml:trace contextRef="#ctx0" brushRef="#br0" timeOffset="79771.56">15180 12753 530 0,'0'0'357'0,"0"0"-130"15,0 0-26 1,0 0-23-16,0 0-90 0,0 0-56 0,0 0-8 15,14 56 5 1,1-32-15 0,-2 2 5-16,1 1-6 0,-1-5-13 0,1 2-110 15,-3-6-371 1,-7-6-257-16</inkml:trace>
  <inkml:trace contextRef="#ctx0" brushRef="#br0" timeOffset="80281.59">15116 12693 743 0,'0'0'302'16,"0"0"-144"0,0 0 6-16,0 0-31 0,0 0-86 15,0 0-27 1,0 0-20-16,35 15-92 0,-21-2-892 0</inkml:trace>
  <inkml:trace contextRef="#ctx0" brushRef="#br0" timeOffset="82685.72">17797 7018 879 0,'0'0'334'16,"0"0"-257"-16,0 0-58 15,0 0 52-15,0 0 40 16,0 0-38-16,103-28-22 0,-69 14-26 15,13-8-25 1,-9 4-178-16,-11 4-1006 16</inkml:trace>
  <inkml:trace contextRef="#ctx0" brushRef="#br0" timeOffset="84844.85">15238 11419 552 0,'0'0'203'0,"0"0"-34"0,0 0-3 0,0 0-41 16,0 0-28-16,0 0-48 15,0 0-37-15,25 7 59 16,2-7 19-16,2-12 15 16,-1-5-16-1,3-4-43-15,0-5-3 0,4-5-20 16,0 1-15-1,5 0-8-15,9-3-49 0,-9 12-254 16,-11 9-469-16</inkml:trace>
  <inkml:trace contextRef="#ctx0" brushRef="#br0" timeOffset="85204.87">15392 11566 413 0,'0'0'754'0,"0"0"-564"0,0 0-168 15,0 0 10 1,0 0 37-16,0 0-16 0,0 0 11 15,56-46-44-15,-34 22 12 32,7-2-17-32,2-2-15 0,14-8-86 0,-10 6-205 15,-3 10-474-15</inkml:trace>
  <inkml:trace contextRef="#ctx0" brushRef="#br0" timeOffset="86331.93">15103 13397 464 0,'0'0'539'0,"0"0"-383"0,0 0-60 16,0 0 56-16,0 0 43 15,0 0-71-15,0 0-86 16,4 4-38-16,16-4-9 16,9-6 9-1,9-8 39-15,11-3-16 0,2-8-8 0,2 1 0 31,1-4-5-31,4-1-10 0,18-2-59 16,-11 4-271-16,-15 10-374 16</inkml:trace>
  <inkml:trace contextRef="#ctx0" brushRef="#br0" timeOffset="87031.97">15257 13459 793 0,'0'0'310'0,"0"0"-198"15,0 0-57 1,0 0 39-16,0 0-11 0,0 0-58 16,0 0-25-16,8-12-12 15,7 4 12-15,4-2 0 0,-4 2 9 16,1-2 2-16,-3 2-5 31,-2-2 16-31,2 2-3 0,3-2 1 16,2 0-8-16,4 2 1 31,5-2-7-31,2 2 1 0,2-3-1 0,3 2 0 0,16-12-6 15,-5 6-36 1,-9-2-255-16</inkml:trace>
  <inkml:trace contextRef="#ctx0" brushRef="#br0" timeOffset="90776.19">8851 15587 550 0,'0'0'261'0,"0"0"-138"15,0 0-2 1,0 0 30-16,0 0-14 0,0 0-26 15,0 0-31-15,-3 0-11 16,3 0-12-16,0 0-6 0,0 0-22 16,0 0-29-1,16 0 1 1,11 4 6-16,8 3 9 0,7 0-14 0,8-3 8 15,8-4 5 1,29 0-15-16,-14 0-183 0,-4 0-542 0</inkml:trace>
  <inkml:trace contextRef="#ctx0" brushRef="#br0" timeOffset="92243.27">7808 16822 740 0,'0'0'250'0,"0"0"-175"0,0 0-74 15,0 0 14 1,0 0 31-16,0 0 76 0,162-12-24 15,-70 6-28 1,-3 2-6-16,11-3-9 0,2 1-14 16,-19 3-17-16,13 3-6 31,28 2-18-31,-20 16-296 0,-25 4-303 0</inkml:trace>
  <inkml:trace contextRef="#ctx0" brushRef="#br0" timeOffset="94610.41">14177 15404 1136 0,'0'0'397'16,"0"0"-205"-16,0 0-51 15,0 0-31-15,-133-58 49 16,116 41-55-16,7-8-53 0,10-5-25 16,0-8-12-16,12-7 15 31,17-5-13-31,8 0-16 0,5 2 0 0,8 7 10 15,0 4-10 1,6 9 0 0,2 6-8-16,-2 8 1 0,0 8 6 0,-3 6-12 31,-6 2-5-31,-5 22-22 15,-3 10 0-15,-10 10 27 0,-8 9 3 0,-5 3 4 16,-9 4 6 15,-7-1 0-31,0 0 1 0,-7-4 14 0,-15-2 0 0,-7-7 9 16,-4-2-5 15,-5-7 0-15,-5-3 12-16,-3-9 0 0,-4-4 9 0,2-7-10 0,1-11-8 0,2-3-2 31,5 0-3-31,8-12-17 0,9-14-5 15,7-7-14-15,9-12-31 0,7-5-72 0,0-4-49 32,17-24-58-32,6 14-288 15,-3 10-65-15</inkml:trace>
  <inkml:trace contextRef="#ctx0" brushRef="#br0" timeOffset="94904.42">14305 14991 709 0,'0'0'398'0,"0"0"-114"16,0 0-28-1,0 0-24-15,0 0-74 0,0 0-81 16,0 0-37-16,-33 106-18 15,23-57-15 1,4 7 12-16,-1 0 15 0,3-4-12 0,-2-8-19 16,4-8 3 15,0-12 15-31,2-9-9 0,0-10-12 0,0-3-8 0,0-2 7 15,0 0-26 1,0 0-1-16,14 0 22 0,9-9 6 16,5-6 9-16,3-3 2 15,5 1-5-15,0-6 0 16,-3 2-6-16,1-2-24 15,-5 0-94 1,-5-1-124-16,-9 7-257 0,-6 1-295 0</inkml:trace>
  <inkml:trace contextRef="#ctx0" brushRef="#br0" timeOffset="95115.43">14403 15127 561 0,'0'0'568'0,"0"0"-388"0,0 0-35 31,0 0 9-31,0 0-58 0,2 121-54 0,13-69-42 16,3 25-22 0,-6-13-324-16,-1-7-798 0</inkml:trace>
  <inkml:trace contextRef="#ctx0" brushRef="#br0" timeOffset="96654.52">15301 14526 808 0,'0'0'657'0,"0"0"-400"16,0 0-131 0,0 0 38-16,0 0-10 0,0 0-74 15,0 0-46-15,-11 108-24 31,17-71-2-31,0-4 17 0,4-3-9 0,-3 1-14 16,-1-6-2 0,1 0-99-16,2-2-148 0,0-2-243 15,-2-12-271 1</inkml:trace>
  <inkml:trace contextRef="#ctx0" brushRef="#br0" timeOffset="97285.56">15228 14316 491 0,'0'0'160'0,"0"0"20"15,0 0-54-15,0 0-19 32,126-17-9-32,-102 17-22 0,1 0-27 0,-5 3 4 15,-1 10-2 1,-7 9 42-16,-5 6 21 0,-7 10 30 15,0 5-43-15,-4 2-35 32,-15 4-43-32,-4-3-23 0,-2-3-26 0,-4-1-102 15,6-11-230 1,6-11-335-16</inkml:trace>
  <inkml:trace contextRef="#ctx0" brushRef="#br0" timeOffset="97702.58">15510 14484 988 0,'0'0'293'15,"0"0"-92"-15,0 0-38 31,0 0-24-31,0 0-60 0,0 0-46 0,-27 113-19 16,34-81 2-16,9-5-3 16,-1-3-7-16,1-4-6 15,-1-4 0-15,1-5-50 16,-3-4-60-1,3-7-52-15,-5 0-22 0,0 0-40 16,-5-16-1-16,0-8 34 16,-4-2 11-16,-2-1 19 15,0 6 161-15,0 3 145 0,0 7 172 16,-2 9-3-1,0-1-32-15,2 3-73 0,0 0-77 16,0 0-75-16,0 0-57 31,0 0-28-31,0 7-48 0,8 12-81 0,1-4-120 16,-1-2-254-16</inkml:trace>
  <inkml:trace contextRef="#ctx0" brushRef="#br0" timeOffset="97804.59">15660 14600 525 0,'0'0'364'0,"0"0"-222"0,0 0 5 0,0 0-45 0,0 0-46 15,0 0-27-15,0 0-7 16,133-103-22-16,-106 90-52 16,-4 1-179-16,-10 4-167 0</inkml:trace>
  <inkml:trace contextRef="#ctx0" brushRef="#br0" timeOffset="97982.6">15702 14437 538 0,'0'0'321'0,"0"0"-13"0,0 0-114 16,0 0-112-16,0 0-71 31,0 0 18-31,31 119-29 0,-4-86-66 0,-5-12-172 0,-4-7-338 16</inkml:trace>
  <inkml:trace contextRef="#ctx0" brushRef="#br0" timeOffset="98301.62">15731 14308 707 0,'0'0'288'0,"0"0"-252"0,0 0 158 0,0 0 3 0,66 107-49 16,-41-58-26 0,-2-3-11-16,-4-6-52 0,-1-6-20 15,-5-8-30-15,1-9 4 0,-5-10-13 31,-3-5-22-31,-4-2-88 0,-2 0-1 16,0-18 69-16,0-7 42 0,0 2 6 31,0-1 8-31,0 6-12 0,5 6-2 0,7 6 0 16,1 4-2 15,5 2 2-31,1 0 9 0,2 8-8 16,5 10-1-16,-1-5-228 0,-8 0-510 31</inkml:trace>
  <inkml:trace contextRef="#ctx0" brushRef="#br0" timeOffset="98434.63">16140 14277 973 0,'0'0'502'0,"0"0"-429"31,0 0 2-31,0 0 71 0,0 0-60 0,52 159-86 16,-35-92-27 0,-1-2-477-1</inkml:trace>
  <inkml:trace contextRef="#ctx0" brushRef="#br0" timeOffset="98756.64">15501 15400 892 0,'0'0'518'0,"0"0"-364"16,0 0-20-16,0 0 74 31,0 0-61-31,0 0-82 0,0 0-65 0,3 6 0 15,16 32 8-15,4 12 31 16,-1 8-19-16,-2 2-20 0,0-4-130 16,-3 3-110-16,-5-17-134 31,-5-13-368-31</inkml:trace>
  <inkml:trace contextRef="#ctx0" brushRef="#br0" timeOffset="98972.66">15492 15222 624 0,'0'0'317'0,"0"0"-153"32,0 0 16-32,0 0-51 0,0 0-13 0,0 0-13 15,0 0-17-15,128-4 21 16,-109 27-25-16,-4 10-19 0,-1 3-32 15,-3 4-5-15,-1 1-26 32,5 14-102-32,-2-11-224 0,1-7-362 0</inkml:trace>
  <inkml:trace contextRef="#ctx0" brushRef="#br0" timeOffset="99393.68">15829 15400 844 0,'0'0'360'16,"0"0"-150"-16,0 0-34 15,0 0-68-15,0 0-50 0,2 118-25 16,12-81-3 0,1-8-12-16,1-2-9 15,1-9-9 1,-1-6-8-16,-1-4-55 0,-3-8-56 0,-1 0-59 15,-5 0-42 17,-3-16-15-32,-3-6 88 0,0-5 43 0,0 2 77 0,-9 0 27 15,0 3 99 16,4 8 70-31,1 6-4 0,1 4-7 0,3 4-35 0,-2 0-66 16,2 0-57 15,-2 0-56-31,0 0-85 0,0 0 38 0,0 0 103 0,-1 0 28 16,1 0 65-1,2 0-2 1,0 0-65-16,0 0-19 0,11-3 17 0,6-6 16 16,6-1-22-16,0-2-4 31,1-2-14-31,-1-1-30 0,-2-8-117 0,-2 3-122 15,-9 2-116-15</inkml:trace>
  <inkml:trace contextRef="#ctx0" brushRef="#br0" timeOffset="99564.69">15987 15304 500 0,'0'0'309'16,"0"0"-43"-1,0 0 12-15,0 0-62 0,0 0-127 16,0 0-67-16,-18 106-10 16,38-75-11-16,2 1-1 15,5-8-75-15,-6-6-206 0,-6-12-349 31</inkml:trace>
  <inkml:trace contextRef="#ctx0" brushRef="#br0" timeOffset="99895.71">16030 15199 529 0,'0'0'491'0,"0"0"-397"0,0 0 38 16,0 0 33-16,50 125-2 15,-34-76-48 1,-3-4-47-16,1-6-12 0,-3-12-25 15,0-9-24-15,-4-8-7 16,0-10-87 15,-3 0-123-31,-2-1 81 0,-2-20 33 0,0-5 54 0,0-2 19 16,0 2 14 15,0 2 9-31,0 8 7 0,4 6 12 0,1 4 14 0,2 6-1 0,0 0-6 16,1 0-20 15,1 12 37-31,1 6-36 0,-2 8-7 0,-1-2-229 0,-1-6-638 0</inkml:trace>
  <inkml:trace contextRef="#ctx0" brushRef="#br0" timeOffset="100300.73">16308 15143 580 0,'0'0'332'0,"0"0"-150"16,0 0 19-16,0 0-44 16,0 0-38-16,0 0-30 0,0 0-35 15,96-25-27 1,-85 30-15-1,-3 18 13-15,-2 8 6 0,-6 5 17 0,0 5-9 16,0-5-27 0,-6-3 4-16,-1-10-1 0,3-9-9 15,2-6-5-15,2-6-1 16,0-2-58-1,0 0-90-15,19 0-51 0,-4-6-117 16,1-4-431-16</inkml:trace>
  <inkml:trace contextRef="#ctx0" brushRef="#br0" timeOffset="100733.76">15764 16013 1114 0,'0'0'483'0,"0"0"-463"15,0 0-9-15,40 127 174 16,-15-69-59-16,-1 0-76 16,3-3-46-1,-5-5-4-15,0-7-168 0,-7-14-144 16,-3-8-235-16,-10-16 29 15</inkml:trace>
  <inkml:trace contextRef="#ctx0" brushRef="#br0" timeOffset="100912.77">15785 15927 652 0,'0'0'315'0,"0"0"-112"16,0 0-59-16,0 0 7 0,0 0-10 31,133-19-49-31,-113 42-15 0,-2 12-12 0,-5 7-42 15,-2 6-23-15,-1 20-51 16,-2-12-291-16,-1-7-468 0</inkml:trace>
  <inkml:trace contextRef="#ctx0" brushRef="#br0" timeOffset="101454.8">16123 16142 993 0,'0'0'279'0,"0"0"-97"0,0 0-38 0,0 0-50 16,0 0-37-16,-9 116-26 16,9-94-3-1,7-5-20-15,2-5-8 0,1-6 0 16,2-3-22 15,-3 0-45-31,-3-3-47 0,1 0-33 0,-5 0 8 0,-2-12 39 0,0-3 54 31,0-3 44-31,0-2 2 0,0 2 10 0,-7 1-4 16,1 4 6-1,2 1-9 1,2 4-3-16,-1 1-55 0,3 3-34 0,0-2 4 16,3 2 62 15,12-3 23-16,3 1 19-15,4-2 43 0,2-1-3 0,1 1-15 0,0-5 2 0,-5 1-30 16,-3-2-16 15,-3 3-40-31,-5 0-83 0,-7 1-82 0,-2 2 52 0,0 4 88 0,-7 0 52 16,-9 4 13 15,-1 0 62-31,-1 0 91 0,3 0 25 0,3 0-13 0,6 6-54 16,6 8 10 15,0 5-69-31,0 10-30 0,16 1-5 0,3 3-5 0,1-6-12 15,0-3-14 1,0-12-140-16,-4-5-211 0,-7-7-471 0</inkml:trace>
  <inkml:trace contextRef="#ctx0" brushRef="#br0" timeOffset="101792.82">16294 15869 755 0,'0'0'290'0,"0"0"-193"0,0 0 6 15,69 123 81 1,-49-79-40 0,1-4-77-16,-2-4-29 0,-3-11-16 0,-3-4-22 15,-1-8 0-15,-6-7-11 31,-1-4-110-31,-5-2-57 0,0 0 34 0,0-6 95 16,0-11 49-16,0 1-1 16,0 0 2-16,0 2 5 15,0 4 15-15,0 3-4 16,0 6 37-1,0 1 8-15,4 0-24 0,3 0 18 0,4 12-9 16,7 8-47-16,-4 0-90 31,-2-4-290-31</inkml:trace>
  <inkml:trace contextRef="#ctx0" brushRef="#br0" timeOffset="102164.84">16570 15821 567 0,'0'0'249'0,"0"0"-55"0,0 0 29 16,0 0-59-16,0 0-40 15,0 0 0-15,0 0-9 16,123 2-14-1,-111 29-25-15,-4 2-14 0,-8 2-21 0,0-3-5 16,0-6-18-16,0-8 0 31,0-6 1-31,-2-9-12 0,0 0-7 0,2-3-21 16,0 0-66-16,0 0-41 15,4 0 65-15,12-6 48 16,2 0 15-16,-1 0 1 16,1 4 0-16,1 2 5 31,-4 0-6-31,-5 0 0 0,-2 8 13 15,-4 8 35-15,-4 6-1 0,0 6-16 32,-4 2-31-32,-32 10-98 0,5-7-423 0,-3-10-674 0</inkml:trace>
  <inkml:trace contextRef="#ctx0" brushRef="#br0" timeOffset="103312.9">16791 14149 1008 0,'0'0'497'0,"0"0"-401"0,0 0-74 15,0 0 21-15,0 0 29 16,0 0-28-16,0 0-19 16,118 88 5-16,-91-76-5 31,-2-3 0-31,-6-6-12 0,-3-3 12 0,-3 0-1 15,-3 0 11 1,-6-6 11-16,-2-10-3 0,-2-4 22 16,0-6-11-16,0-3-12 15,0-2-25-15,0-1-17 0,0 3-19 16,0 8-93-1,2 7-225 1,5 11-496-16</inkml:trace>
  <inkml:trace contextRef="#ctx0" brushRef="#br0" timeOffset="103853.93">17090 14849 613 0,'0'0'586'16,"0"0"-479"0,0 0-69-16,0 0 140 0,0 0-25 15,0 0-59 1,75 113-34-16,-55-94-14 0,-1-9-13 15,-6-4-16-15,-2-6 7 0,0 0 6 32,-4-4 13-32,-1-17 8 0,-2-6-4 0,2-7-14 15,-4-6-16-15,0-4-17 16,5-11-86-16,-3 12-126 15,2 10-404-15</inkml:trace>
  <inkml:trace contextRef="#ctx0" brushRef="#br0" timeOffset="104459.97">17391 15665 848 0,'0'0'537'0,"0"0"-460"0,0 0-70 0,0 0 21 16,0 0 92 15,0 0 15-31,0 0-49 0,127 41-7 0,-92-20-13 16,-2 0-26-16,3-3-13 0,-5 1-18 31,0-2 16-31,-2-4-25 0,-2-3 0 0,-4-4-77 15,-1-6-166-15,-7 0-255 16,-8-2-250-16</inkml:trace>
  <inkml:trace contextRef="#ctx0" brushRef="#br0" timeOffset="104592.98">17655 15493 1066 0,'0'0'502'16,"0"0"-413"-1,0 0 32-15,0 0-46 0,-44 119-58 16,24-10-17 0,5-14-165-16,-6-2-322 0</inkml:trace>
  <inkml:trace contextRef="#ctx0" brushRef="#br0" timeOffset="105363.02">16460 15379 13 0,'0'0'684'0,"0"0"-420"0,0 0-113 16,0 0-12-1,0 0-26-15,0 0-31 0,0 0 36 0,19 0-29 31,2 0-35-31,1 0-26 0,4-9-18 0,15-11-10 16,-8 3-203 0,-4 0-830-16</inkml:trace>
  <inkml:trace contextRef="#ctx0" brushRef="#br0" timeOffset="110934.34">17649 13884 103 0,'0'0'530'15,"0"0"-371"1,0 0-57-16,0 0 27 0,0 0 37 15,0 0-48 1,0 0-11-16,51-28-26 0,-28 24-4 16,-1-1-7-16,0 2-42 15,-1 0 13-15,-2 2-6 16,-1 1-6-16,-1 0-10 31,-3 0-4-31,-1 0 8 0,-1 7 0 0,-1 10 30 16,-3 3 12-1,0 8 5-15,-2 4-17 0,-1 4-14 16,1 6-12-16,-2 5-3 15,1 3-17-15,2 3-7 0,0 4 0 32,-1 3 16-32,3 3-16 0,0-1 0 0,4 0 4 15,1-4 4-15,-1-2-16 31,2-7 8-15,1-5 0-16,3-9 2 0,-4-5-2 0,1-7-1 0,-3-7-5 31,0-5-8-31,-2-4 4 0,0-5 0 16,1-2-1-16,1 0-18 0,0 0 14 31,3-14 15-31,-3-8-1 0,1-5 2 0,-1-1 7 16,-4-2 4-16,-2 0-3 31,-3 4 1-31,-2 4-10 0,-2 5 1 0,0 6 2 0,0 5-2 15,0 4 19 17,0 2-1-32,0 0-14 0,-6 0-5 0,-1 0-2 0,0 0-18 31,3 7-6-31,4-2 16 0,0 4 9 15,0 4-16-15,0 3 8 0,0 3 9 32,6 8 22-32,6 1-20 0,3 6 3 0,3 4-4 15,5 9-2-15,0 6-1 16,9 14 2-1,1 7 10-15,4 6 52 0,-2 7-41 16,1-1-5 0,-3-2-14-1,-4-7 20-15,-4-14-22 0,-8-9 25 0,-1-11-19 0,-5-11 5 31,-7-9-3-31,-2 0-2 0,-2-3 6 0,0 0 16 16,0 4-6 15,-4 0-9-31,-7 0-1 0,-3 1-1 0,1-2 2 0,-2-2-13 16,-1-4 3-16,-2-4-3 31,1-6-25-31,-2-3 7 0,0-4-59 0,-2 0-15 16,-8-10-89 15,7-8-192-31,0-2-735 0</inkml:trace>
  <inkml:trace contextRef="#ctx0" brushRef="#br0" timeOffset="112053.4">18465 14215 719 0,'0'0'401'15,"0"0"-208"-15,0 0-4 0,0 0 22 16,0 0-105 0,0 0-91-16,0 0 2 15,17 56 57-15,-1-18-5 0,-1 5-30 16,-1 2-13-1,-3 4 38-15,-2-4-35 0,-2-3-28 16,-5-7 16 0,0-6 10-16,-2-4-21 0,0-7 16 15,0-8-6 1,0-2 6-16,0-4-4 0,0-4 26 15,0 0-25-15,0 0-19 16,0 0 0-16,0 0-15 16,9 0-13-16,2 0 3 15,7-4 15-15,5-8 10 16,0-1 8-16,4-4-7 0,0 1 17 15,0 2-7-15,0-2-5 16,-5 4 0-16,-4 1 1 31,-2 3-7-31,-3 2-44 0,-2-5-142 0,-4 5-161 16,-3 0-468 15</inkml:trace>
  <inkml:trace contextRef="#ctx0" brushRef="#br0" timeOffset="112222.41">18833 14426 856 0,'0'0'312'0,"0"0"-208"16,0 0 67-16,0 0-12 0,0 0-79 31,0 0-42-31,0 0-9 0,19 94-11 0,-13-78-18 15,0 4 0-15,-4-6-177 32,-2-4-446-32</inkml:trace>
  <inkml:trace contextRef="#ctx0" brushRef="#br0" timeOffset="112402.42">18741 14259 479 0,'0'0'715'0,"0"0"-540"0,0 0-90 0,0 0 35 16,0 0-79-16,0 0-41 16,0 0-45-16,49-14-176 15,-33 12-300 1</inkml:trace>
  <inkml:trace contextRef="#ctx0" brushRef="#br0" timeOffset="113084.46">18741 14259 622 0,'121'-24'337'0,"-117"24"-230"15,2 6 30-15,3 5 47 16,1 1-33-16,0 5-39 0,1 4-14 16,1 2 0-1,-1 4-26 1,-3-2-9-16,2 0-14 0,-6-4-7 0,1-3-12 15,-3-4-3-15,-2-5 1 32,0-7-3-32,0 0 0 0,0-2-16 0,0 0 16 15,0 0-25 1,0-9-18-16,-2-7 4 0,-7-4-11 15,1-6-1-15,2 1-7 16,4 0-4 0,2 7 10-16,0 3 7 0,0 6 11 15,6 3-14-15,10 4 10 16,0 2 5-16,2 0 7 15,-1 0-10-15,3 0 10 16,1 0-8 0,-2 0 8-16,4-8-12 0,-3-2 7 0,0-5 5 15,-4-2-12 1,-3-1 4-1,-6 0 9-15,-3 2-1 0,-4 2 1 0,0 2 6 32,-2-2 38-32,-14 2-9 0,1 2 0 15,-5-1-34-15,0 4 34 0,4 3-18 16,-2 2-1-1,5 2-6-15,-1 0 0 0,5 0-10 16,3 6 9-16,1 7 8 0,5 6-8 31,0 5-8-31,0 4 0 0,0 2 0 0,11 2 0 16,2-2-1-16,3-5-6 31,1-2 5-31,-2-4 0 0,3-8-1 0,-3-3 1 16,3-3 0 15,-3-5 1-31,4 0-1 0,-4 0 1 0,3-14-122 0,-3-2-156 15,-3 1-495 17</inkml:trace>
  <inkml:trace contextRef="#ctx0" brushRef="#br0" timeOffset="117720.73">19276 13950 899 0,'0'0'406'15,"0"0"-174"-15,0 0 22 0,0 0-43 16,0 0-25-16,0 0-110 15,0 0-76 1,-19 0-2-16,40 0 2 0,3-4 21 16,8-1-4-16,-1 3-17 15,0-3 0 1,0-1 17-16,-2 2-6 0,-4 1-10 15,-8-2 1-15,-1 1-1 16,-7 2-1 0,-5 0 0-1,-4 2 15-15,0 0 3 0,0 0 6 0,0 0 2 16,0 0-8-1,-4 6-12-15,-3 13-1 0,1 6-5 16,1 7-20-16,2 11 10 16,3 2 10-16,0 5 0 0,0-1 18 15,0-4-18-15,3-2 9 31,2-6-9-31,-3-10-5 0,-2-7 5 0,0-4 0 16,0-5 6 15,0-5 14-31,0-5-8 0,0 2-10 0,0-3-1 0,0 0-1 16,0 0-41-16,2-3-140 15,3-7-395 1,-1-4-339-16</inkml:trace>
  <inkml:trace contextRef="#ctx0" brushRef="#br0" timeOffset="118194.76">19824 13952 962 0,'0'0'325'16,"0"0"-97"-16,0 0-24 15,0 0-32 1,0 0-78-16,0 0-44 0,0 0-34 15,-9 120-16-15,6-81-51 16,3-11-175-16,-2-3-543 0</inkml:trace>
  <inkml:trace contextRef="#ctx0" brushRef="#br0" timeOffset="118901.8">20022 13797 882 0,'0'0'274'0,"0"0"-111"0,0 0 48 0,0 0-50 15,0 0-70-15,0 0-50 16,0 0-9-16,-100-77 0 15,100 65-14-15,0-2-8 16,0 2-9-16,6-2 5 31,10-1-5-31,4 3 5 0,0 0 4 0,0 5-3 16,-2 0-6-16,-2 6-1 31,-5-2 10-31,-5 3-2 0,-2 0-7 0,0 0 17 0,-4 0 39 16,0 11 25-16,0 4-51 31,-10 3-1-31,-3 3-13 0,-1-3-17 15,3-7-12-15,3 0 11 0,3-5-9 32,0-4 1-32,5-2 0 0,0 2-12 0,0-1-10 15,0 2-11-15,5 1 30 31,8 3 10-31,0 1 2 0,3 7-1 0,-1 5-6 16,4 8 7-16,-1 6 2 31,-1 4 12-31,1 6 4 0,-3 2 4 0,4-1 13 0,-4-3 23 16,-3-4 5 15,-2-6-14-31,-1-8-15 0,-6-7 11 0,4-2-7 0,-7-7-14 16,2-4-3 15,-2-4-11-31,0 0-2 0,0 0-7 0,0 0-1 0,0 0-35 15,0 0-144-15,0-10-206 16,-10 2-1010 0</inkml:trace>
  <inkml:trace contextRef="#ctx0" brushRef="#br0" timeOffset="121071.92">19053 14285 133 0,'0'0'189'0,"0"0"-87"0,0 0 40 15,0 0 32-15,0 0 26 16,0 0-20-16,0 0-25 0,0-2 15 15,0 2-3-15,0 0-40 32,0 0-53-32,0 6-17 0,0 1-21 0,0 2-19 15,2 5-9 1,7 3-7-16,3 0-1 0,0 6-5 15,9 13 5 1,-6-7-151-16,-1 0-486 0</inkml:trace>
  <inkml:trace contextRef="#ctx0" brushRef="#br0" timeOffset="122624.01">20296 13705 801 0,'0'0'188'15,"0"0"-54"1,0 0 75-16,0 0 0 0,104 115-65 16,-77-67-27-16,-2 0-38 15,-5-3-9-15,-5-8-11 0,-5-8-17 16,-6-12-14-1,-2-6-13-15,-2-7 7 0,0-4 0 16,0 0 0-16,0 0-10 16,0-15-12-16,0-5-12 15,0-2-6-15,0-2-1 31,0 3-6-31,0 4 12 0,3 5 4 0,5 5 2 16,2 2 6 0,-2 3-1-16,1 2-5 0,-3 0 7 15,4 0 11-15,-3 4 6 16,-3 6 16-16,0 2 3 15,-4 0 3-15,0 2 11 16,0 0 6-16,0 0-20 16,-11 0-13-16,0-3-9 0,-2-2-14 15,0-4-14-15,3-5-77 16,2 0-79-16,1-12-151 31,5-8-329-31,0-3 9 0</inkml:trace>
  <inkml:trace contextRef="#ctx0" brushRef="#br0" timeOffset="123735.07">20588 13804 211 0,'0'0'179'0,"0"0"-34"0,0 0 40 0,0 0 40 0,0 0-28 31,0 0-55-31,0 0-42 0,0 0 13 0,18 22-15 15,-12-7-30-15,6 4-27 16,1 1-2-16,1 0-17 16,-1-2-4-16,-1-3-12 15,2-4-5 1,-5-5 0-16,-2-2-1 0,-2-4 2 15,-3 0-4-15,-2 0 2 32,0-4 0-32,0-13 7 0,0-6 9 0,0-3-3 0,0-4-12 31,0 4 9-31,-4 0-10 0,1 8 7 0,0 4-7 15,3 4-1-15,0 6 1 32,0 1 0-32,0 3 44 0,0 0-9 0,0 0-16 15,0 0-13 1,10 9 10-16,3 3 30 0,5 3-29 15,2-4-6-15,2-1-11 16,1-6-30 0,-2-4-99-16,2 0-112 0,-1-17-47 15,-1-6-45 1,-4-5 67-16,-3 0 92 0,-5 0 116 0,-3 6 58 15,-6 4 22 17,0 1 89-32,0 6 104 0,0 0 22 0,-6 5-50 0,-3 4 11 15,-1 2-45 16,2 0-7-31,1 2-54 0,3 19-52 0,2 5-28 16,2 4-10 15,0 2 5-31,0-5-1 0,0-2 4 0,6-8-10 0,3-9 0 0,-1-3-1 16,0-5-6-16,1 0-24 31,-3-6-7-31,0-16 5 0,2-5 5 0,-5 0-32 16,-3-3-28-16,0-1 13 31,0 7 27-31,0 6 34 0,-6 4 14 0,-1 8 42 0,3 4 78 15,0 2 7 17,4 0-22-32,0 2-48 0,0 16-36 0,0 10-12 0,15 11-9 15,3 3 0 16,7 8 1-31,2 4-1 0,2 7 1 0,4 0 0 0,0 6 10 16,3 2-11 0,-1 2 0-16,-1-1 8 0,-3-2-8 15,-2-2 0-15,-2-2 10 16,-5-7-10-1,-2-5-7-15,-2-8 7 0,-4-8 1 0,-3-8 0 16,-5-6 6-16,-4-3-7 31,-2-5 0-31,0-1-3 0,-2 1-4 16,-15-3-5-16,-4-1 2 0,-3-5 10 31,-5-2-9-31,0-3 7 0,-1 0 2 0,6-7 26 16,2-12-4-16,4-12-11 31,5-9 15-31,4-14-10 0,6-12-14 0,3-12-2 15,0-5 0 17,23-20-47-32,-3 24-160 0,-2 16-448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3:06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2922 7064 654 0,'0'0'233'0,"0"0"-80"15,0 0-42-15,0 0-7 0,0 0 15 31,0 0-8-31,0 0-17 0,0 0-53 0,0 0-6 16,0 0-6 0,0 0-13-16,18 0-16 0,17 0 2 15,19 0 17 1,42 0 3-16,33 0 35 0,33 0-5 15,11-4-24-15,-12-6 6 32,-32 0-27-32,-39 2 21 0,-24 0-28 0,-1 2 14 15,7-2 7-15,5 1 2 16,10-4 0-16,-9 1-23 0,-4 2 8 15,-5 1-2 17,0 7-6-32,18 5-79 15,-18 15-422-15,-15 6-785 0</inkml:trace>
  <inkml:trace contextRef="#ctx0" brushRef="#br0" timeOffset="1133.06">3111 9645 514 0,'0'0'219'0,"0"0"-41"16,0 0 10-1,0 0-65-15,0 0-22 0,0 0-8 0,0 0-47 16,-94 68-8 0,90-60-2-16,4-4 12 0,9 4-48 15,36 2 6-15,44 10-6 16,57 9 60-16,57-3 54 15,18-7-19-15,-9-10-22 16,-30-9-7 0,-34-4-30-16,-13-10 3 0,-4 5-38 15,4 9-1-15,-4 14-43 31,-31 15-179-31,-24 9-415 0</inkml:trace>
  <inkml:trace contextRef="#ctx0" brushRef="#br0" timeOffset="2247.12">3267 12619 212 0,'0'0'313'0,"0"0"-122"0,0 0-18 31,0 0-39-31,0 0-15 0,0 0-10 0,0 0-40 16,-52-4-27 0,52 4-42-16,12 0-22 0,21-1 22 15,21-4 8-15,46-1 61 31,58-4 30-31,65-6-12 0,31-2-4 0,9-2-1 16,-18-3-29 0,-31 1-6-16,-11 0 29 0,-10 3-32 15,-12-1-9-15,-8 5 15 31,-7 5-12-31,-15 2 10 0,-30 2-18 16,-28 2-9-16,-22 4-21 0,-4 0 1 31,11 0 8-31,8 0-9 0,9 8-45 0,-9 6 0 16,5 8-129 15,-24 1-153-31,-22-5-422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3:17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4352 10528 322 0,'0'0'200'0,"0"0"-90"0,0 0 23 0,0 0 33 16,0 0-24-16,0 0-50 16,0 0-21-16,5 0-10 15,3 0-16-15,8 3-29 16,13 1 90-16,18 7 12 15,36 11 10-15,41 16-29 0,43 13-43 32,23 12-24-32,12-3-32 0,-52-16-35 0,-48-14-312 31</inkml:trace>
  <inkml:trace contextRef="#ctx0" brushRef="#br0" timeOffset="790.04">9412 11181 814 0,'0'0'291'0,"0"0"-185"16,0 0-69 0,0 0 49-16,0 0 88 0,0 0-18 15,0 0-60-15,-9 4-39 16,18-4-41-1,20 0-3-15,17 0 57 0,19 0-18 0,16-3-16 16,30 2-11 0,31 1-5-16,28 1-12 0,-5 18-8 15,-43-2-113 1,-41-9-527-1</inkml:trace>
  <inkml:trace contextRef="#ctx0" brushRef="#br0" timeOffset="2078.11">7097 16417 540 0,'0'0'146'16,"0"0"-107"-1,151 0 58-15,-28 0 17 0,46 0-42 16,31 0-13-16,16 0-36 31,-4 22-23-31,-62 0-107 0,-34 4-600 0</inkml:trace>
  <inkml:trace contextRef="#ctx0" brushRef="#br0" timeOffset="3532.2">18052 15963 211 0,'0'0'180'0,"0"0"-155"16,0 0-25-16,0 0-25 16,-149-36-14-16,111 22 39 0,5 0 0 15,1 2 13 1,8 2 19-16,4 5 20 0,2 1-5 15,7 4-3-15,0 0-44 16,4 0-10-16,1 0-26 16,1 0 0-16,3 0 13 31,2-5 3-31,0-2 20 0,0 3 23 0,27-5 92 15,19 1 70 1,19 0 13-16,38 2-39 0,35 6-35 16,38 0-12-16,7 21-30 31,-30 0-35-31,-40-3-22 0,-41-7-25 0,-10-4-2 15,34 9-134-15,-11-1-173 32,-9 3-287-32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3:45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15004 5019 983 0,'0'0'233'15,"0"0"-182"1,0 0 67-16,0 0 70 0,0 0-32 15,41-92-76-15,-35 57-33 32,3-1-16-32,-5-2 4 0,1 2-18 0,-2 2-6 0,-3 2-3 15,0 4-7 1,0 4 10-16,0 4-5 0,0 6-4 15,0 7-2 1,0 7-4-16,0 0-19 0,0 7-30 16,8 22 44-16,5 10 9 31,3 14 13-31,-3 6-4 0,-4 8 12 0,-2-3 4 15,-4-7-25 1,-3-2 0-16,0-9 12 0,0-9 6 16,-7-6-17-16,-5-9 9 15,4-5-3 1,-1-7 27-16,2-6-27 15,4-4 17-15,3 0-15 0,0-4-9 16,0-17 0 0,21-2 0-16,6-6 1 0,6-3 0 0,3 5 8 15,1-2 6 16,-1 3-15-31,-2 4-18 0,-3 4-109 0,-3 4-27 0,-1 6-137 16,-9 6-273 15,-7 2-167-31</inkml:trace>
  <inkml:trace contextRef="#ctx0" brushRef="#br0" timeOffset="391.02">14991 5398 967 0,'0'0'241'16,"0"0"-112"-1,-145-69 67-15,78 10-43 0,-6-35-49 16,5-37-49-16,24-29-34 16,24-5 6-1,20 11 1-15,33 40-15 0,8 35 15 16,1 21-28-16,10 16 12 31,16 8-12-31,20 6 0 0,14 15-12 0,3 13 0 16,-3 33 0-16,-10 17-4 0,-15 11 16 31,-17 4 7-31,-15 0-6 15,-13-3 17-15,-15 0 29 0,-10 2 53 16,-7 4-9 0,-2 5 35-16,-27 7-29 0,-14 6-2 0,-13 2-40 15,-13-4-25-15,-10-12-19 31,-8-17 14-15,-5-23-19-16,1-19-6 0,4-13-81 0,14-7-56 0,15-44-49 31,24 4-153-31,14 0-776 0</inkml:trace>
  <inkml:trace contextRef="#ctx0" brushRef="#br0" timeOffset="2717.15">17275 16543 578 0,'0'0'403'0,"0"0"-198"0,0 0-64 0,0 0-19 15,-119 22 49 1,82-22-35 0,-10-4-47-16,-6-14-8 0,-10-10-9 0,-9-12-35 15,-25-20-15 1,-24-34-20-16,-12-43 17 0,8-25-18 15,32-8-1-15,41 5 8 16,37 22-7-16,15 13-1 16,9 26-1-16,15 26-18 31,7 22 4-31,3 12 6 15,10 1 0-15,12 9 2 0,8 6-7 0,8 16 6 32,1 12-3-32,3 8 5 0,4 23 6 15,-4 8 0-15,-2 8 1 0,-8 9 4 31,-5 4-4-31,-8 4 19 0,-6 6 1 0,-7 4-9 16,-4 21-2-16,-7 23-4 0,-14 21 10 31,-8-7-16-31,-7-28 12 0,-3-29 6 0,-12-23-9 16,-7 0-8 15,-3 4 8-31,-4-6 1 0,2-14 5 0,3-14-12 0,2-12 4 16,1-6-6 15,-3-4-1-31,0 0 0 0,-7-14-37 0,-6-10-53 0,-18-29-65 15,8 8-167 17,5-2-489-32</inkml:trace>
  <inkml:trace contextRef="#ctx0" brushRef="#br0" timeOffset="3332.19">16568 15698 910 0,'0'0'229'0,"0"0"-179"0,0 0-16 15,0 0 64-15,0 0-25 16,0 0-21-16,0 0 7 16,33-23-16-16,-10 16 2 15,6 1-16 1,1 0 12-16,5 5-6 0,-4 1-22 0,-2 0 16 15,-4 0-12 1,-6 4 7 0,-3 8 37-16,-5 4-26 0,1 3 28 0,-6 12-14 31,-5 5-24-31,3 7-8 0,-4 6-5 0,0-2-2 15,0-4-10 1,-5-5 1 0,-3-5 6-16,-2-7-7 0,1-5 6 0,1-8-1 46,0-3 2-46,4-2 2 0,2-6-9 0,0 0 1 0,2-2-1 0,0 0-9 16,0-8-13-16,14-16 22 31,7-10 41-31,6-9 6 0,4-4-22 0,5-3-13 16,-1 2-12-16,15-10-31 15,-13 11-166 1,-8 14-481-16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6:52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11078 4694 884 0,'0'0'254'0,"0"0"-190"16,0 0-50-16,0 0 62 31,0 0 25-31,0 0-5 0,119-85-9 0,-61 40-42 16,9 1-20-1,1 0-12-15,1 3-4 0,-2 5-8 16,-3 6 0-16,-8 2 7 0,-4 6-7 31,-12 1 0-31,-9 8 9 0,-11 3-9 0,-9 4 6 16,-9 6 0-1,-2 0 14-15,0 17 27 0,-29 39 21 16,-17 41-52-16,-14 37-17 31,2-4-13-31,11-24-2 0,18-38 2 0,9-31 12 0,0 2 1 47,-2-6 0-47,-1-2 8 0,5-13 5 0,3-11 0 0,-1-7 12 0,-1 0 19 15,-6-23-44 1,-1-21-6-16,-10-33-12 16,1-30-18-16,6-2-20 0,4 9-1 31,8 16 21-31,7 18-5 15,-6-3 9-15,1-3 23 0,-1 12 9 0,5 11 0 16,3 15 0 0,2 14 0-16,4 9-2 15,0 7-14-15,12 4-1 0,22 5 17 31,11 28 24-31,15 17 1 0,7 14-6 0,4 12-6 16,0 4 6-16,-1-2-18 31,-10-10-1-31,-7-7 2 0,-6-11 9 0,-12-11-11 0,-8-5 0 16,-6-7 13 15,-11-4-12-31,-3-4 9 0,-5-3 15 0,-2 1 11 0,0-3-12 16,-5-3 11-16,-21-3 10 31,-14-2 10-31,-20-6 2 0,-36 0 1 0,-40-14-5 15,-35-28-29 17,-6-8 7-32,34 0-17 0,41 6-3 0,46 13-7 0,14 6-4 15,5-1-10 1,5 4-58-16,3 4-130 15,13 9-183-15,8 9-1076 0</inkml:trace>
  <inkml:trace contextRef="#ctx0" brushRef="#br0" timeOffset="9386.53">7630 7459 616 0,'0'0'218'15,"0"0"-164"1,0 0 6-16,0 0 47 0,0 0 19 16,0 0-38-1,-54-48-35-15,29 30-13 0,-2-3 20 16,-4 0-11-16,-2-1-7 31,-5 0 8-31,-2 0-29 0,-5 2-9 0,1-3 10 16,-3 2-15-1,-2-1 11-15,-2 0-18 0,-1 2 9 16,-1 1-8 15,2 1 9-31,-4 7 3 0,3 1 2 0,-1 2-4 0,1 3-2 16,-2 3-8-1,-1 0 0-15,0 2 6 16,-3 0 0-16,-3 0-6 0,1 0-1 0,4 0 1 31,6 0-1-31,2 0 12 0,4 4-11 0,1 1 0 16,3 1-1-16,3 3 5 31,-2 3-5-31,8 2-1 0,3 7-20 0,1 1-5 15,7 3 11-15,-2 6 1 16,6 1-15 15,-2 4 14-31,1 1-1 0,0 1 16 0,5-5-8 0,-5-1 8 16,5-2 0-16,-5-2 0 31,5 0 1-31,-2-1-1 0,3-4-1 0,0-2 1 0,4-1 0 16,0 0 1 15,3-2-1-31,-1-2-9 0,3 0 9 0,-2 1-9 0,2-4-6 15,-4 1 7 17,2-1 6-32,2-2 1 0,-2 1 0 0,2-2 1 0,-1-2-1 15,3 1 1 1,-2 1-2-16,2-3 1 0,-2 1 0 15,2 1 0-15,-2-2 1 32,0 2 1-32,2-2-1 0,-2 1 0 0,-1 1 2 0,0-2-2 15,3 1 0 16,0 1-1-31,0-1-6 0,0 3 0 0,0 4-5 0,10 3 11 16,1 4-1 15,3 1 1-31,-1 8 0 0,3-1 1 0,3 2 0 0,2 0-1 16,3 0 1 15,2-1-2-31,5 2-6 0,4-4-2 0,2-5 8 0,5-3 1 16,1-3-1-1,-1-6 1-15,-2-3 0 0,1-3 0 16,-4-2 1-16,-4-3 0 31,1-1 0-31,-1 0 0 0,-1 3 0 0,-1-3 0 0,2 0 0 16,5 0 0-16,2 0 0 31,2 0 0-31,0-8 1 0,1-2-1 0,-3-1 1 15,-2 1 0 17,-3-2 1-32,0 1-1 0,-2-1 6 0,3-3-7 0,-3-1 8 15,4 4-8 16,0 0 0-31,5 2-1 0,0 2 1 0,2 0 0 0,1 2 6 16,-1-1-6 15,1-6 0-31,-1-1 0 0,4-5 0 0,-2-6 0 0,-1-1 1 0,-3 0 0 16,-4 0 0 31,-2 4-1-47,-2 4 1 0,-3 0 0 0,-5 1-1 0,0 1 0 0,-5 1 0 0,-1-4 0 15,0-3 1-15,-2-6 8 31,-3-5 3-31,3-2-4 0,-3-5-2 0,-1 3-5 16,-1-2 0-16,-3 3 6 31,-4 2-6-31,-4 1 8 0,-2 5-8 0,0 5-1 16,-20 9-10-16,-9 7-115 31,-6 7-790-31</inkml:trace>
  <inkml:trace contextRef="#ctx0" brushRef="#br0" timeOffset="10045.57">7046 8243 644 0,'0'0'173'15,"0"0"-128"1,0 0-12-16,0 0 80 0,0 143-15 16,0-79-21-1,0 6-28-15,-5 1-11 0,-1-4 23 16,-4-4-13-16,4-10-19 15,2-10-5-15,-1-11 0 16,1-10-1-16,-1-6-7 16,3-10 0-1,2-2 4-15,-3-4 0 0,3 0-6 16,-2 0-2-16,0-2-12 0,0-14-22 31,-1-6-11-31,3-4-57 0,0-12-106 0,0 8-131 16,0 5-223-1</inkml:trace>
  <inkml:trace contextRef="#ctx0" brushRef="#br0" timeOffset="10294.58">6934 8726 454 0,'0'0'214'0,"0"0"-136"0,0 0-28 15,0 0 11-15,0 0 59 16,65 131-13-16,-39-95-38 16,-3-5-12-16,-3-10 2 0,-7-4-23 31,-4-10-20-31,-5-5-6 0,-1-2 0 0,0 0-9 15,-1-3 8 1,4-24-2-16,3-15-7 0,-1-33-39 16,2 8-197-16,-8 9-442 31</inkml:trace>
  <inkml:trace contextRef="#ctx0" brushRef="#br0" timeOffset="10874.62">5660 9226 392 0,'0'0'210'0,"0"0"-130"16,0 0-24 0,-9-113 22-16,11 69 6 0,27-4-3 15,18-4-25-15,33-5-13 0,43-2-5 31,46 13-12-31,20 20-9 0,-8 21-16 0,-41 5-1 16,-46 11-12-16,-30 1-43 16,-8 2 10-1,7 2 6-15,1 4 21 0,1 7 9 31,-9 4-7-31,-14 7 15 0,-11 2 0 16,-11 4 1-16,-16 2 9 0,-4-2-1 31,-10-1 17-31,-30-5 0 0,-10-2 5 0,-19-4 31 16,-31 6-15-16,-36 5-16 31,-40 4-1-31,-11 1-1 0,10-10-9 0,44-13 11 16,46-17-21-16,25-6 18 31,10-2-26-31,2-5-1 0,-2-17-26 0,6-33-50 0,19 2-86 15,13 1-327 1</inkml:trace>
  <inkml:trace contextRef="#ctx0" brushRef="#br0" timeOffset="11343.64">6785 9257 667 0,'0'0'280'0,"0"0"-196"0,0 0-46 15,0 0 80 1,0 0 37-16,0 0-63 0,0 0-47 16,-9 27-19-16,7 9-20 31,0 12-5-31,-3 12 5 0,3 9-3 0,-2 5-2 15,0 6 0 1,0 6 8-16,4 19-9 0,0 25-1 16,0 24 0-16,6 7-6 31,4-11-2-31,-3-13 3 0,2-19 6 0,-2 0 1 0,-1-2-1 15,-2-21 1 1,-4-25 1-16,3-24 4 0,-3-18 0 16,0-6-5-16,0-4-1 31,0-4 1-31,0-11-1 0,0-3 0 0,0 0-44 15,-4-27-81-15,-12-6-177 32,0-4-411-32</inkml:trace>
  <inkml:trace contextRef="#ctx0" brushRef="#br0" timeOffset="11658.66">6660 10760 687 0,'0'0'253'0,"0"0"-180"16,0 0-60-16,0 0 2 16,0 0 15-16,0 0 22 15,0 0-20 1,99 134-19-16,-70-91-4 0,-1-8 1 15,-4-8-10-15,-3-9 2 16,-6-9-2 0,-3-4-8-16,-4-5 8 0,-1 0 0 0,-1-6 0 31,4-25 23-31,-1-14 6 0,-2-20-3 0,2-13-26 15,-5-38-69-15,-2 18-203 32,-2 18-473-32</inkml:trace>
  <inkml:trace contextRef="#ctx0" brushRef="#br0" timeOffset="12502.71">5698 11654 215 0,'0'0'214'0,"0"0"-27"0,0 0-12 0,0 0-96 0,0 0-25 31,0 0-25-31,0 0-29 0,2-30-6 0,33 6 6 16,15-6 0-16,12-6-1 31,13-4 2-31,12-3-1 0,25-8 0 0,24-10 11 16,22-5 11-16,-12 7-5 15,-27 14-11 1,-32 17 4-16,-20 13-10 31,11 3 6-31,16 1-5 0,10 5 6 0,-4 6 5 0,-2 0 7 16,-6 0-11-16,-8 6-8 31,-3 10 6-31,-6 4 9 0,-6 9 3 0,-3 4 4 16,-9 5 7 15,-4 2-6-31,-7-1-10 0,-9 0 3 0,-8 0-3 0,-6-3 10 0,-10-2 6 15,-7-3 18 1,-6 0-5-16,0-1 13 0,-11-1-4 16,-15 2 11-16,-14 1-17 31,-14 5-1-31,-13 4-18 0,-28 14-24 0,-32 11 5 15,-37 7-7-15,-16-2-5 16,5-15-16 0,10-19 2-16,24-17 10 0,0-11 7 15,2-5 1-15,4-4 1 0,20 0 0 31,26-7 0-31,21-5-1 0,8-2 0 0,-5-7-5 16,-3-3-23-16,-1-5-6 31,9-7-23-31,12 5 0 0,15 0-62 0,9-8-81 16,8 9-187-16,5 7-312 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4:02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5618 13962 525 0,'0'0'227'0,"0"0"-152"0,0 0-16 16,0 0 34-16,0 0-11 16,17 4-20-16,1 1-26 0,16-4 27 15,16 4-5-15,40-4 5 31,50 1 11-31,63 1 11 0,20-3-32 0,-2 0-15 16,-10 0-6 0,-21 0-16-1,-1 0 2-15,-6 1 109 0,-21-1 40 0,-17 0-70 31,-9 0-67-31,-6 0-20 0,-1 6-10 0,-5 15-1 16,-17 9-122-16,-31-2-225 31,-32 0-550-31</inkml:trace>
  <inkml:trace contextRef="#ctx0" brushRef="#br0" timeOffset="1780.1">6667 15923 451 0,'0'0'212'15,"0"0"-115"1,0 0 44-16,0 0 21 0,0 0-30 16,0 0-54-1,0 0-52-15,7-10 3 0,12 2-9 16,16-4 3-16,19-4 40 15,38-2 28 1,46-2-9-16,43 2-15 0,10 3-10 31,-14 5 0-31,-42 1-41 0,-46 1-2 0,-15 4 5 0,11 0-1 16,-3 2-18 15,14 2 50-31,6 0 53 0,-28 0-60 0,2 0-7 16,-14 0-24-16,-13 0-12 0,-5 2 0 31,-8 6 0-31,5 17-53 0,-13-6-177 0,-10 4-155 0</inkml:trace>
  <inkml:trace contextRef="#ctx0" brushRef="#br0" timeOffset="2915.16">13246 16168 459 0,'0'0'255'0,"0"0"-152"0,0 0-74 16,0 0 53-16,0 0-4 31,0 0-14-31,0 0 5 0,63 3 35 0,-14 3-28 16,34 1 6-1,46 1 39-15,46 2 3 0,24-4-12 16,-6-2-17-16,-16-4-16 31,-32 0-22-31,-30 0-18 0,-24 0 1 0,-21-2-19 16,-5 0-5-1,8 2-1-15,7 0-15 0,10 0 10 0,-11 0 18 16,-7 0-28-1,6 21-171 1,-22-2-325-16,-17 6-503 16</inkml:trace>
  <inkml:trace contextRef="#ctx0" brushRef="#br0" timeOffset="5269.3">7046 17293 456 0,'0'0'208'0,"0"0"-35"0,0 0-24 0,0 0-7 16,0 0-1-1,0 0-16-15,0 0-23 0,0 5-37 16,0-4-24-16,0-1-18 16,0 0-14-16,2 2-8 0,9-2-1 15,13 0 1-15,18 0-1 31,22 0 27-31,36-16 9 0,49-14 17 16,49-4-21 15,29-4 42-31,3 4-43 0,-14 9 14 0,-16 7-24 0,-8 9 10 0,-14 0 54 16,-15 1 44-1,-41-2-52-15,-25 2-53 0,-29 2-6 16,-5 2 2-16,3 0-20 16,9 0 8 15,0 0 1-31,-8 1-8 0,-12-1-1 0,-5 0-52 0,-8-1-149 15,-13 4-201-15,-21 1-531 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4:27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11036 14618 65 0,'0'0'163'0,"0"0"-59"16,0 0 66-16,0 0 55 16,-2 0 6-1,-1 0-28-15,3 0-38 0,0 0-24 0,0 0-21 16,0 0-29-1,0 0-21-15,0 0-29 0,0 0-18 16,0 0-23 0,0 2 9-16,12 7-3 0,1 3 1 15,5 5 10 1,0 4-3-16,0 0-6 0,-3 0 13 15,1 1-11-15,-1 0 2 32,-3-3 0-32,-1 2-11 0,-3-2 7 0,-2 0 1 15,-2 1-3 16,0 0 6-31,-4 5-2 0,0 0 14 0,0 7 9 0,0 5-32 16,-4-2 14 15,-8 3 1-31,-1 0-8 0,-3-2-7 0,-1-1 24 0,-1-1-18 0,0-4-6 31,-2-2 13-31,-3 0-8 0,-1 1-6 0,-4-4 1 16,-7 1 5 0,0 2-4-1,-7 0 13-15,-3 3-15 0,-2 2 1 0,-4 3 9 16,0 3-4-1,0 0 0 1,-5 4-5-16,0-3 12 0,-2 0-6 0,-4 0 12 16,-1-5-18-1,-3 4 14-15,-3-2-6 0,-7 1-9 16,-6 0 2-16,-8 2-2 15,3 0 24 17,0-1-24-32,8 1 1 0,7-7 5 0,3 1-6 0,6-4 31 15,-1 0-9-15,2-4-10 31,-3 3 0-31,1-1-11 0,-1-3-1 0,1 1 8 0,-1-2-8 16,-3 3-2 15,0-4 2-31,-3 0 1 0,-1-2 12 0,3 0-12 0,0-5 1 16,4-3 4-16,3 0-6 31,2-3 0-31,0-2 0 0,-3 1 2 0,1-6-1 16,0 2 0-16,-1-5 0 31,1 1 0-31,-1-1-1 0,-1 0 1 0,-3 1-2 15,-3 2 1-15,-1-1 0 32,-2 5 0-32,1-2 6 0,1 1 0 0,5 1-6 0,-1-1-8 15,5 0 8 1,-4 0 0-16,4-1 0 15,-3 1 0-15,-1 2-1 0,-3-1 0 47,-4 0-7-47,-2 2 16 0,0 0-4 0,1 2-3 0,-1-4 0 0,-2 0 0 16,2-1 0-1,-3-5-1-15,2 4 0 0,3-4 0 16,3 2 0-16,2-1 1 0,1-2-1 31,2 0-1-31,1 0 1 0,-1 0-7 0,-2 0 7 16,0-5 9 15,0-1-9-31,3 3-1 0,-1-1 0 0,3-3-9 0,2 4-1 31,0-4-11-31,2-1 15 0,-3 1 5 0,1-4-10 16,0 0-2-16,-2-3 0 31,-1 0 4-31,-1-5 0 0,-5 1-5 0,-2-1 0 16,-3-4-1-16,1 2 7 15,1-4-6 1,5 0 6-16,0-5 8 0,5-1-8 15,0-2 8-15,1-6 0 32,3-2-7-32,0-3-6 0,3 0 13 0,2 0-11 0,-1-2 5 15,2 0 1 16,4 0-3-31,1 0-18 0,5 1 7 0,2 0-7 0,-1 0 27 16,6 3-6 0,1 4-4-16,3 6 3 0,2 8-13 15,2 5 20-15,-2 6-25 31,2 3 3-31,-2 2 22 0,1 2-17 0,-1 0 11 16,2-4 6-16,-1 0-2 31,2-4-1-31,2 0 2 0,-1-4-8 0,6 2 9 16,-2 0-1-16,1 1 11 0,1 4-10 31,-2 0 2-15,2 4-2-16,-4-2 0 0,1 3 0 0,-6 0 1 0,2 1 0 31,-3-4 0-31,3 1-1 0,-3-2 0 0,0 1-2 15,0-1-6-15,2-3 7 32,2 3-1-32,-2 1 2 0,3-2 12 0,0 1-11 15,1 0-1-15,1 2-1 31,2 1 1-31,2-2 0 0,2 3 2 0,5 0-2 0,1 0 0 32,2 0-10-17,4 2 10-15,2-5-2 0,2 1-8 0,0-11 10 0,0-5-7 47,0-8 0-47,9-6 2 0,6-9 4 0,8-4 1 0,4-8-2 16,8-3-4-16,5-2 6 0,7-3-1 31,6 6 0-31,5 3 1 0,2 5 8 0,1 9-8 15,-1 6-6 17,0 5 6-32,0 4 15 0,-2 3-15 0,2 4 3 0,3 2 1 0,3 2-3 31,3 1-1-31,8 2 1 0,4 2 1 15,9 3-2-15,1 6 0 0,3 1 1 32,-1 3 0-32,3 0-1 0,0 0 0 0,2 0 0 15,4 1 0-15,3 4 0 31,-1-1 0-31,3-1 1 0,-1-3 0 0,-4 0 7 16,-2 0-2-16,-1 0-1 31,-3 0-5-15,-1-3 0-16,-1-6 10 0,-3 2-9 0,-2-2-1 0,-6 1-3 15,-1 2 3 1,-5 2 0-16,0 4-3 0,-2 0 3 0,-1 0-1 16,1 0-5 15,4 4 6-31,-2 5 1 0,0-1-1 0,-2-1 0 15,-5 1 1-15,-6-1-1 0,-3-4 0 32,-7-3 0-32,2 0 0 0,0 0 1 0,-2 0 11 15,2 0-6 16,-1 0 0-31,-2 0-5 0,3-3 6 16,0 0-1-16,-3 2-6 0,3-2 0 0,0 3 0 16,-3-2-1-1,-2 1 1-15,1-4 0 16,-1-1 1-16,0-2 5 0,3 2-6 31,4-2-8-31,4 0 8 0,0 2 0 0,5 0 1 0,3 3-1 16,-1-4 0-1,-1 1 0 1,-1 0 1-16,-2 0 1 0,-3 0-1 0,-4 0 0 31,0 0 7-31,-2 0 3 16,2 0-11-16,2 2 1 0,-2 0-4 0,3 0 11 15,-4 0-5 1,-3 0-3-16,2-1-1 0,-1 3 0 15,-7-4 1-15,0-3-1 32,-2 3 1-32,-3-2 0 0,-1 0 0 0,-2 2 0 0,1 0 1 15,-4 0 6 16,3 2-7-31,-3 0 2 0,2 0 4 0,-1 0-6 0,0 0 0 16,-1 0 0 0,4 0 6-1,-3 0-4-15,-2-1-1 0,5 2 15 0,0-1-15 16,-1 3-1 15,0-2 0-31,0 1 1 0,0 1-1 0,2 1 9 0,-1 0-3 16,-3 0-3-1,-3 0-3-15,1 0 3 0,-5 0-3 16,-2 0 1-16,0 0 2 15,0 0-3 1,0 0-5-16,0 0 3 0,2 0 2 0,-4 3 7 16,2 2-6-1,-4 4 0 1,-2-3 0-16,0 2 0 15,-5 0 1-15,-1 0-2 0,0 1 0 0,0-1 1 32,-1 5 0-32,1 1-1 0,1 2 1 0,1 2-1 15,0 2 0-15,-1 2 1 31,-1-1 0-31,3-2 7 0,-3-1-6 0,0-2-1 16,-1-1 0-16,-1-3 0 16,-1-2 0-1,1 0-1-15,2-3 0 0,-2 2 1 16,1-1-2-16,-1-2 2 15,-1 2-2 1,-1-2 0-16,0 0 1 0,1 0 0 16,-4 0 1-16,2 0-1 31,-1 0 0-31,2 0 0 0,1 1 0 0,1-1 0 0,-1-2 0 15,-1 0 1 1,1 1 0-16,-1-1-1 0,-1 0 2 16,0-2-2-16,1 0 1 15,1 0-7 1,-5-2 6-16,2 2-1 0,-4-2 0 15,-3 2 0-15,0-2 1 16,-4 0 3 0,3 2 6-16,-3-2-9 0,0 0 0 0,0 7-68 15,-3 0-115-15,-10 3-438 31</inkml:trace>
  <inkml:trace contextRef="#ctx0" brushRef="#br0" timeOffset="2797.16">9441 9358 525 0,'0'0'218'0,"0"0"-47"0,0 0-1 15,0 0-34-15,0 0 29 32,0 0-38-32,0 0-18 0,-87 12-9 0,85-12-28 15,2 2-38 1,0-2-23-16,0 0-11 0,11 0-22 15,18 0 21-15,13 0 1 16,11 0 7 0,12 0 11-16,7 0-1 0,10 0 4 15,7 2 4-15,7-2-2 31,5 0-4-31,1 0 3 0,0 0 8 0,3-7-7 0,-3-4-7 16,3-2-6 15,-4-2-1-31,-3-1 0 0,-3-2 7 0,-4 0-9 0,-1-1-7 16,-3 2 0-1,1 1-1-15,1 4 0 0,7 0 1 16,3 4 1-16,1 2-1 31,0 2 6-31,-4 0-6 0,-7 0 6 0,-4-1-5 16,-10 2 2-16,-1 0-2 15,-1 0 0 1,-4-1 0 0,2-1 0-16,-1 3 0 0,-3-1 16 0,-1-1-9 15,1 0-8 1,-5 4 0-16,2 0-1 0,-5 0 2 15,-1 0-2 1,2 0 1-16,0 0-1 0,3 6 1 16,4 0 0-16,2-2 0 0,7-2 0 31,0-2 1-31,4 0-1 0,0 0 1 0,-3-10 0 15,0-3-1-15,-4 2 5 16,-6 1-4 0,-3-1-1-16,-1 3 1 0,-3 3-1 15,-2 3 0 1,-4-1 2-16,-5 3-2 15,-5 0 0-15,-4 0 1 0,-7 0 8 0,-4 0-9 32,-8 0 0-32,-5 0-1 0,-10 7-57 0,-4-1-157 15,-2 4-469-15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6:09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16526 7938 682 0,'0'0'251'0,"0"0"-164"15,0 0 35 1,0 0 53-16,0 0-24 0,0 0-51 15,-4 3-30-15,4-3-12 16,0 0 2-16,0 0-3 16,0 0-16-16,0 0-6 15,0 0-9-15,0 0-4 16,0 0-10-16,0 0 0 0,0 0 0 31,0 0 1-31,0 0-12 0,0 0 8 0,0 0-8 31,0 0-1-31,11 0 12 0,2 0 11 0,3 0-8 16,1 0 4-1,4 0-5-15,-1 0-5 0,1 0 0 16,2 0 6 0,0-3-6-16,1 1 2 0,-2 1 4 15,0-3-5-15,1 1 4 31,0 0-5-31,0 0 4 0,2-1 0 0,0-1-1 16,-1 0-3 15,1 1 6-31,-1-1-8 0,-2 0 9 0,1 4-10 0,-1-4-4 0,-4 3 5 31,2 1 0-31,-5 1-7 0,1-3 1 16,-3 3 1-16,0 0-1 0,1-1 0 31,2 1 8-31,1 0-7 0,0 0 8 0,0 0 2 16,1 0-5-16,-3 0 4 15,3 0-10 1,1 0 6-16,-4 0-6 0,1 0 20 16,-1 0-20-16,1 0 4 31,-3 0-4-31,3 0-1 0,1 1 1 0,1 2 5 0,0-3 0 15,2 1-4 17,1 1-2-32,-4 1 1 0,3-3 0 0,-3 2 0 0,4-2 1 15,-3 0-2 16,1 0 7-31,0 0-6 0,0 0 1 0,-3 0 4 0,2 0-6 16,-5 0 1 15,0 0-1-31,1 0 4 0,-3 0-3 0,1-2-1 0,1-3 1 16,0 4 0-1,1-3 7-15,-1 0-7 0,0-1 0 16,-2 1-1-16,3 0 2 0,-1 3-2 31,-2-6 7-31,3 4-7 0,-3-3 0 0,3-3 0 16,-1 1 8-16,-1 0-8 31,2-3 0-31,1 0 1 0,-1 1-1 0,-1-2 9 16,1 0-8-16,-3-1 0 31,-2 0 6-31,0-1-7 0,0-2 0 0,-6 0 0 15,5-4 1-15,-6 0 0 32,2-1 0-32,-1-1 0 0,-3-1-1 0,2-2-7 15,-2 0 1-15,0-2 4 31,0 1-14-31,0 2 7 0,0-1 8 0,-5 4-6 0,-1-1 6 16,-2 1-11 15,5-2-1-31,-4 3 11 0,5 0-4 0,-3 2 0 0,3 1 5 16,0 0 1 15,-3 1 0-31,3 2 0 0,-2 2 1 0,0 0 0 0,1 0 5 16,-3-1 4 15,1 2-10-31,0-6-2 0,-1 2 2 0,2-2 0 0,-1 2-1 15,1-2 1 1,-1 5 1-16,0 4 1 0,3 2 4 16,2 2-4-16,-2 2 7 15,0-2-3 1,-2 1-6-16,-1-6 0 0,-1 1 5 15,-2-2-4-15,0-1-1 32,-1-1 0-32,-1-1 0 0,2-1 0 15,1 4 1-15,-1 0 0 0,0 2 0 31,4 2 0-31,-3 0 1 0,1 2-2 0,0-2 0 0,-2-1 0 16,-1 3 6 15,1-5-6-31,-3 1 10 0,-3 0-10 0,1-3 0 0,-3 1 0 16,-1 3 9-16,-1-3-9 31,-1 2-6-31,0-1 6 0,1 3 0 0,-2 0 2 0,2 2 5 16,-5 1-6 15,2 0 8-31,-2 2-8 0,-4-2 5 0,3 2 2 0,-3 1-8 15,0-2 0 17,1 2 6-32,-3 0-6 0,2 0 1 0,-2 0 1 0,0 0-1 15,-2 0 0 1,-2 0 0-16,-6 6 0 0,1-1 0 15,-1 3-1-15,-5 1 1 16,-2 1 1 0,4-2-1-16,-3 2-1 0,6 0 0 15,-1 0 0-15,1 2 1 31,1 0-1-31,1 1 1 0,1 2 0 0,1-1-1 0,1 3 0 16,0 0 0 0,3 1 0-1,5-1-1-15,-1 2 0 0,5 0 1 0,-3-2 0 16,6 1-1-1,-2 1 1 1,1-2-2-16,5 1 2 0,-1-2-1 0,3 2 0 16,1-2 1-16,1 3-2 31,2-4 1-31,3 4 0 0,-2-3-9 0,4 1 9 15,0 0 0-15,2 1-5 32,0 4 6-32,-1 4 0 0,1 2-1 0,0 6 1 0,2 2-1 15,0 2 1 16,0 2-1-31,0-1 1 0,0-1-6 0,0-4 6 0,2-4 0 32,5 0 0-17,-3-2 0-15,2-3 0 0,2 2-2 0,-2-3 1 0,3 0 0 31,0-2 0-31,0-2 0 0,2 3 0 0,2-3-1 16,1-2-5 0,-1 0 6-1,3-4 1 1,-6-2-1-16,3-3 1 0,-3 0 0 0,-1-5 0 0,-3 0 0 31,0-2 1-31,0-1-1 0,1 2 1 0,1 1-1 0,6 2 0 16,6 2-18 15,18 12-123-31,-4 0-105 0,-1-4-451 0</inkml:trace>
  <inkml:trace contextRef="#ctx0" brushRef="#br0" timeOffset="2800.16">18139 7881 747 0,'0'0'257'0,"0"0"-160"16,0 0-31-16,0 0 91 15,0 0 52-15,0 0-84 16,0 0-57-16,-4 0-49 16,4 0 0-16,2 0-6 15,14 0 49-15,6 0-21 0,0 0-8 16,3-4 4-16,0 1-12 15,-2 1 7 1,2 0-6-16,4-1 13 0,0-1-17 31,4-1 3-31,3 0 6 0,5 1-3 0,5-2 3 16,3 1 7-1,0 1-1-15,2 0-1 0,-3 2-11 16,-6 2-3-16,-3 0-3 31,-3 0 0-31,-5-1-2 0,0 1-8 0,-2 0 3 16,2-3-2-16,-1 3 7 15,-1-2-16-15,-3 0 4 0,3 0-4 16,-2 0 20-16,2 0-20 31,0-2-1-31,3 0 10 16,1 2-4-16,2-2-2 0,-1 1-3 0,1-1-1 31,-1-1 0-31,1-1 2 16,4 0 4-16,-2 0-5 0,3-3-1 0,-2 2 2 31,0 2-2-31,0-1 0 0,-5 1 0 0,-4 1 0 15,0 2 12-15,-4 0-12 16,-5-2 9 15,0 2-6-31,-2 0-3 0,-1 0 0 0,-3 2-2 16,-1 0-41-16,-2 0-122 0,-3 4-98 31,-8 6-475-31</inkml:trace>
  <inkml:trace contextRef="#ctx0" brushRef="#br0" timeOffset="7873.45">16584 8488 540 0,'0'0'277'15,"0"0"-174"1,0 0-51-16,0 0 71 0,0 0-10 15,0 0-41-15,0 0-30 16,0 0 2 0,0 0 1-16,0 0 18 0,0 0-29 15,0 0-2 1,0 0-32-16,0 0-138 0,0 0-805 0</inkml:trace>
  <inkml:trace contextRef="#ctx0" brushRef="#br0" timeOffset="8589.49">16441 8444 598 0,'0'0'326'0,"0"0"-196"0,0 0 2 15,0 0 46 1,0 0-11-16,0 0-58 0,0 0-26 16,0 0-32-1,0 0-2-15,0 0-10 0,0 0-17 16,0 0-3-16,0 0 3 15,0 0-22-15,0 0 9 0,0 0-9 16,0 0-7 0,0 0-167-16,0 0-644 0</inkml:trace>
  <inkml:trace contextRef="#ctx0" brushRef="#br0" timeOffset="11766.67">16533 8424 735 0,'0'0'286'15,"0"0"-199"1,0 0-19-16,0 0 27 0,0 0 0 15,0 0-65-15,0 0 3 16,0 104-27-16,0-82-4 16,0-4 46-16,0-2-38 15,0-4 12 1,0 0-15-16,0-6-6 0,0 0-1 15,0-2-13 1,0-2-111-16,0-2-422 0</inkml:trace>
  <inkml:trace contextRef="#ctx0" brushRef="#br0" timeOffset="12018.68">16475 8322 933 0,'0'0'356'0,"0"0"-237"31,0 0-35-31,0 0 34 0,0 0-75 0,0 0-42 0,0 0-2 15,18 2-26 17,-3 7-149-32,1 1-319 0</inkml:trace>
  <inkml:trace contextRef="#ctx0" brushRef="#br0" timeOffset="12809.73">16729 8324 605 0,'0'0'510'0,"0"0"-403"0,0 0-58 16,0 0 80-1,0 0 0 1,16 104-58-16,-14-88-28 0,-2-6-8 0,0-2 4 31,0-2-5-31,0-2-17 0,0 0 1 0,0-4 8 16,0 0-25-1,0 0-1-15,0 0-11 0,0-8-88 16,0-9 23-16,0-2 8 31,0-6 30-31,4 4 12 0,0 1 16 0,3 4 8 16,0 6 2-16,0 3 1 15,1 7-1 1,-1 0-19-16,3 0-1 0,0 7 20 0,-3 10 1 31,-1 2 21-31,0 1-12 0,-4 0 22 0,-2-6-31 16,0-4 19-1,0-4-11-15,0-6-9 0,2 0-1 16,0 0-61 0,4 0-50-1,1-2-40-15,3-10 78 0,-1-2 50 0,5 2 3 16,0 2 11-1,1 4 10-15,1 2 0 0,4 4 0 16,0 0 8-16,3 0-2 31,-6 0-5-31,1 0-1 0,-5 0-36 0,-1 0-96 0,-6-6 17 16,-1-5 38 15,-3 2-14-31,0-4 9 0,-2 6 59 16,0-1 23-16,0 4 84 0,0 1 59 15,0 3 1-15,0 0-44 0,7 7-55 16,0 15 49-16,6 10 33 31,1 16-46-31,3 11-55 0,1 8 128 16,-5 4-45-16,1-3-49 15,-3-9-38 16,-2-10-6-31,-3-9-16 0,2-12-68 0,-6-14-175 0,-2-8-312 0,0-6-51 0</inkml:trace>
  <inkml:trace contextRef="#ctx0" brushRef="#br0" timeOffset="13015.74">17075 8396 953 0,'0'0'170'0,"0"0"-86"0,0 0 35 16,0 0-15-1,0 0-31-15,0 0-29 0,0 0-21 16,73-4 5-16,-65 19-11 16,-1 8 2-1,-2 4-7-15,-3 6 2 0,-2 3-14 0,0 2-83 16,0 8-74-1,0-12-164-15,0-7-77 0</inkml:trace>
  <inkml:trace contextRef="#ctx0" brushRef="#br0" timeOffset="13440.76">17294 8272 690 0,'0'0'296'0,"0"0"-200"16,0 0 72-16,0 0 11 15,0 0-103-15,0 0-43 16,0 0-12-16,0 66-7 16,0-42-6-16,0 0 6 31,0-4 9-31,0 0 8 0,0-4-11 0,8-2-5 0,0-4-15 15,1-2 0 17,0-6 0-32,0-2-13 0,-2 0 12 0,2 0-17 0,-2-2-27 15,-1-12-1 1,-2-4 18-16,1 0-46 0,-3-5 20 15,0 4 27-15,1 3 8 16,-3 6 19 0,2 4 15-16,0 6 7 0,1 0-22 15,3 0 9-15,3 7 8 16,3 5-5-1,-1-1-12-15,3-3-9 0,2-8-88 16,-3 0-194-16,-1 0-53 0</inkml:trace>
  <inkml:trace contextRef="#ctx0" brushRef="#br0" timeOffset="13609.77">17482 8245 575 0,'0'0'222'16,"0"0"-90"-16,0 0 84 31,0 0-48-31,0 0-23 0,-4 117-70 0,17-103-38 15,1-7-22-15,1-4-15 16,1-3 0-16,-1 0-28 16,-2 0-105-16,3-14-92 0,-7-1-138 15,0 1-48 1</inkml:trace>
  <inkml:trace contextRef="#ctx0" brushRef="#br0" timeOffset="13779.78">17482 8245 618 0,'140'-12'262'15,"-124"4"-119"1,3-1 15-16,4-4-42 0,0 3-29 15,-1 0-38-15,-5 2-31 32,2 2-18-32,-9 2-3 15,-1 0-80-15,-6 2-79 0,-3 2-64 0,0 0-9 16,0 0-133-16</inkml:trace>
  <inkml:trace contextRef="#ctx0" brushRef="#br0" timeOffset="13998.8">17663 8155 421 0,'0'0'196'0,"0"0"-10"15,0 0 1-15,0 0-21 16,31 137-17-16,-16-97-17 16,3-6-5-1,0-8-33-15,-2-6-24 0,-1-8-16 16,1-6-29-16,-1-6-24 15,-1 0 9 1,1-4-10-16,8-32-52 0,-3 3-144 0,-7 1-198 16</inkml:trace>
  <inkml:trace contextRef="#ctx0" brushRef="#br0" timeOffset="14573.83">15900 8643 1073 0,'0'0'289'0,"0"0"-210"0,0 0 37 0,0 0 5 15,118 10-38 1,-85-3-32-16,-2 0-26 0,-4-3-11 16,0-3-14-16,-6-1-62 15,-4 0-81-15,-8 0-97 16,-9-12-72-16,0-5-56 15,0 0-220 1</inkml:trace>
  <inkml:trace contextRef="#ctx0" brushRef="#br0" timeOffset="14706.84">16121 8566 139 0,'0'0'415'16,"0"0"-77"-1,0 0-42-15,0 0-43 16,0 0-16-16,0 0-58 0,0 0-98 15,-76 40-62 1,69 4-19-16,1 10-40 0,1 35-189 16,2-17-153-16,3-8-397 31</inkml:trace>
  <inkml:trace contextRef="#ctx0" brushRef="#br0" timeOffset="15897.9">18253 8538 1054 0,'0'0'332'16,"0"0"-123"-16,0 0-19 15,0 0-50-15,0 0-66 16,0 0 9-16,0 0-21 31,125 2-11-31,-74-2-33 0,0 0-3 0,1 0-9 16,-1 0 1-1,0-3-7-15,-4-2-52 0,-5-1-86 16,-4-4-172-16,-14 1-192 15,-10 3-149 1</inkml:trace>
  <inkml:trace contextRef="#ctx0" brushRef="#br0" timeOffset="16110.92">18627 8428 823 0,'0'0'280'0,"0"0"-121"15,0 0 75-15,0 0-89 16,0 0-79-16,0 0-17 0,0 0-8 16,121-59 2-16,-73 59 11 15,-5 0-20 1,-5 0 17-16,-7 5 3 0,-9 9 3 15,-11 2-29-15,-7 8 0 16,-4 8 21-16,-2 8-34 16,-17 4-15-16,-6 0-36 15,-10-1-131 1,4-14-320-1,6-13-620-15</inkml:trace>
  <inkml:trace contextRef="#ctx0" brushRef="#br0" timeOffset="16631.95">19251 8285 1207 0,'0'0'295'0,"0"0"-176"0,0 0 44 0,0 0-18 15,0 0-52-15,-71 121-38 16,64-91-14-16,3-3-13 15,1-2-10-15,3-6-8 16,0-2-4 0,0-3-5-16,0-3 0 0,10-2-2 0,0-1-61 15,1-4-41 1,1 0-80-16,3-4-101 0,-1 0-104 15,-5 0-305-15</inkml:trace>
  <inkml:trace contextRef="#ctx0" brushRef="#br0" timeOffset="16851.96">19347 8460 548 0,'0'0'234'0,"0"0"-63"16,0 0 41-16,0 0-3 16,0 0-54-16,0 0-86 15,0 0-17-15,123 66-7 16,-110-68-7 15,-4-15-10-31,-3-2 10 0,-6-1 3 0,0-2-15 0,0 2 6 0,-9 1-30 16,-3 8-2 15,-5 3-62-31,1 6-72 0,6-1-127 0,3-2-69 0,5-1-1 15,2-3-28-15</inkml:trace>
  <inkml:trace contextRef="#ctx0" brushRef="#br0" timeOffset="17097.97">19347 8460 38 0,'132'-136'275'15,"-117"136"-64"-15,3 5-6 31,1 12-36-31,0 3 42 0,-4 4-36 0,-2-2-40 16,-2-4-29 0,-4-6-39-16,-2-4-37 0,-3-7-30 0,-2-1 0 15,3 0-83 1,-1-17-56-16,2-7 43 15,0-6-36-15,1 0-9 0,1 4 34 32,4 8 84-32,-2 5 23 0,5 8 32 0,1 5 51 15,-1 0-1-15,1 12 15 31,-2 7-40-31,3 9-57 0,-6-6-71 0,-3-1-448 16</inkml:trace>
  <inkml:trace contextRef="#ctx0" brushRef="#br0" timeOffset="17276.98">19724 8333 895 0,'0'0'172'0,"0"0"-44"0,0 0-21 0,0 0-46 16,115-90-18-16,-88 71-30 31,-2-2-13-31,-5 1-23 0,-5-4-84 0,-6 4-115 16,-6 6-184-1</inkml:trace>
  <inkml:trace contextRef="#ctx0" brushRef="#br0" timeOffset="17413.99">19772 8159 561 0,'0'0'334'0,"0"0"-181"16,7 110-11-16,9-55-26 15,-1-5-57-15,3-6-59 0,7-8-94 32,-6-14-213-32,-3-12-562 0</inkml:trace>
  <inkml:trace contextRef="#ctx0" brushRef="#br0" timeOffset="17757.01">19942 8257 690 0,'0'0'239'0,"0"0"-156"0,0 0 68 0,0 0 53 16,0 0-81-16,0 0-89 16,31 105-18-16,-26-105-16 15,1 0-71-15,1-6-24 16,2-12-5 15,2-7-10-31,0 1-46 0,-4 3-36 0,6 0 59 0,-4 7 98 0,-1 7 35 16,0 6 53-1,0 1 64 1,-2 0 45-16,1 4 3 0,1 5-3 0,-4 0-47 15,3-3-62 17,-5-2-29-32,2-4-24 0,-4 0-3 0,0 0-116 0,0-10-112 15,0-6-126 1</inkml:trace>
  <inkml:trace contextRef="#ctx0" brushRef="#br0" timeOffset="17983.02">20088 7991 451 0,'0'0'352'0,"0"0"-245"15,0 0 17-15,0 0 58 32,70 110 10-32,-48-66-83 0,2-3-8 0,-1-2-3 15,0-4-18 1,-2-7-42-16,2-6-17 0,-3-7-9 15,9-7-12-15,-7-3-123 16,-4-5-415-16</inkml:trace>
  <inkml:trace contextRef="#ctx0" brushRef="#br0" timeOffset="18309.04">20632 8017 1066 0,'0'0'271'0,"0"0"-163"0,32 132-13 0,-16-65 45 0,-1 5-6 31,-1 0-71-31,1-2-35 0,-2-6 16 0,3-7 0 15,-1-7-7-15,-1-7-12 32,-3-6 6-32,-2-5-1 15,-7-7-1-15,-2 0-20 0,0-3-9 0,-22 0-155 31,-5-8-189-31,-4-9-504 0</inkml:trace>
  <inkml:trace contextRef="#ctx0" brushRef="#br0" timeOffset="18680.06">20385 8494 1039 0,'0'0'245'0,"0"0"-194"16,0 0-24-1,0 0-2-15,125-74-6 0,-80 55-8 0,1 0-10 16,-4-3 9-16,-1-5-10 15,-7 0-22 1,-4-5-91-16,-5 1-97 0,-5 1-69 16,-6 2-9-1,-4 6 35-15,-5 4 229 0,-2 8 24 16,-3 4 186-16,3 6 0 31,-3 0-32-31,2 0-53 0,4 7 34 0,-2 14 15 0,0 7 2 31,3 5-2-31,1 2-11 0,2 4-28 0,3-3-40 16,1-2-40-16,3-4-15 31,1-6-16-31,2-8-4 0,-2-6-103 0,2-10-108 31,-7 0-114-31,-2-16-82 16</inkml:trace>
  <inkml:trace contextRef="#ctx0" brushRef="#br0" timeOffset="19171.09">21018 8318 842 0,'0'0'217'0,"0"0"-104"15,0 0 39 1,0 0-24-16,0 0-85 0,0 0-43 15,0 0-35-15,36 68-68 16,-25-76 22 0,-3-13-14-16,0 2 2 0,-2-1 6 0,-2 3 58 15,1 8 29 1,-5 5 17-16,2 4 21 0,-2 0 31 15,2 0-21-15,-2-3-18 16,2-3-4 0,3-7 11-16,0-10 23 0,-3-2-60 15,2-7-7 1,1 5-64-16,-1 3 2 0,2 7 43 15,2 4 20-15,1 9 6 16,-1 4 42 0,6 0 22-16,-1 8 40 0,0 8-15 15,3 2 7 1,-3 2-12-16,-1-4-30 0,-4-4-26 0,1-2-12 15,-2-6-16 17,0-4-19-32,-1 0-109 0,1 0 10 0,-1-4 15 0,2-4 45 15,-4-2 23 1,0 3 24-16,1 6 5 0,-1 1 6 15,-2 0 4-15,0 0 45 32,0 0 22-32,-2 4 28 15,4 0-28-15,-4-2-18 0,0-2-16 0,0 0-15 0,0 0-4 16,0-11-18-1,-10-6-124-15,-5-1-202 0</inkml:trace>
  <inkml:trace contextRef="#ctx0" brushRef="#br0" timeOffset="25880.48">4974 9535 540 0,'0'0'134'16,"0"0"-44"0,0 0 46-16,0 0 37 0,0 0-24 15,0 0-50-15,0 0-25 16,0 0-24-1,0 0-15-15,0 0-6 0,0 0-14 16,0 0-9 0,4 2-5-16,9 2 20 0,8-2 19 0,3 2-10 15,7-2 4 1,3-2-2-16,3 0-16 0,1 0 1 15,0 0-1-15,0 0-2 32,2 0 6-32,0 0-4 0,3 0 18 0,3-5-12 15,4-1-14 16,-2-1 13-31,6 0 1 0,-3-2 0 0,0 1 12 0,-4-2-5 16,-4 0-23-16,-1-1 4 31,-4 2 9-31,-1 0 0 0,-1 0-2 0,-1 0-5 16,4 1 9-16,-1 1-2 0,-1-1-12 47,1 4-1-47,3-1-4 0,-3 3 4 0,1 2 2 0,2 0-2 0,-3 0 0 31,-3 0 0-31,-1 0-5 15,-5 0-1-15,-1 0 1 0,2 0 0 0,-1 0 0 32,0 0 6-32,0 0-7 0,0 0-1 0,-3 0 1 15,0 0 2-15,-3 0 5 31,2 0-7-31,-1 0 0 0,0 4 1 0,5 0-1 16,-2 0 1 0,2 0-1-16,0 0 8 0,-2 2-1 0,2-1-11 15,0 1 11-15,2 1-14 47,3 1 7-47,-1 1-2 0,2-1 2 0,1-1 11 0,-1 4-2 0,2-3-9 16,1 2 0 15,-1-2 1-31,1 2 4 0,3-1-5 0,0 2-1 0,2-1-5 15,-4-2 5 1,2 1 1 0,-3 0 1-16,-5-1-1 0,0 0-5 0,-4-4 4 15,1 2 0 1,-6-4 1-1,-3 0 0-15,-4 1 0 0,-1-3 0 0,-6 1 1 16,-3-1-1 0,-1 0 1-16,-6 0 7 15,2 0-2-15,-2 0 7 0,0 0 3 0,0 0-8 16,0 2-8-16,2 12-140 15,0-2-351-15,-2 4-277 0</inkml:trace>
  <inkml:trace contextRef="#ctx0" brushRef="#br0" timeOffset="28491.62">7465 11007 629 0,'0'0'257'0,"0"0"-108"15,0 0-58-15,0 0-20 16,0 0 16-16,0 0 16 16,0 0-12-16,0 8-28 15,2-8-34-15,5 0-15 16,1 0-6-16,8 2 9 15,4-2 43-15,4 0-15 0,6 0-4 32,5 0-15-32,3 0-1 0,5 0 12 0,0 0-5 15,7-6-7 1,1-2 1-16,0 2-8 0,1-2 8 15,-2 0-1-15,2-1-7 32,-3 4 12-32,2 0-12 0,1 1-6 0,-1 3-1 15,-4-2-3 16,-5 3 3-31,-4 0-9 0,-7 0-1 0,0 0 29 0,-4 0-12 47,-3 0-1-47,-1 0-8 0,-1 0 0 0,-1 0 0 0,0 0-9 0,2 0 2 16,-1 0 4 15,3 0-5-31,-2 0 8 0,2 0-7 0,0 0-1 0,2 0 1 0,-2 0 4 16,1 0 3-1,-2 0-3-15,1 0-11 16,-2 0 5-16,-1 0 0 0,-3 0 14 31,4-1-7-31,-3-3-7 0,0 1-14 0,-2 1 14 16,1 2 1-16,2-1-1 31,1-2 7-31,-2 3-6 0,0-1 9 0,-1 1-10 15,-4 0 1 17,-1 0 2-32,-4 0-1 0,-1 0-2 0,-3 0 1 0,1 0-1 15,0 0-12-15,-2-2 12 31,1 2 1-31,-4 0-1 0,4 0 1 0,-4 0 0 0,-2 0 0 32,2 0 0-32,-2 0-1 0,0 0 1 0,0 0 5 15,0 0-6-15,0 0-1 16,2 0 1-16,2 0-1 15,1 0 2-15,-1 0-1 16,0 0 0-16,1 0 0 31,0 0 0-31,1 0 0 0,-1 0 0 0,1 0 1 16,3 0-1 15,0 0 0-31,0 0 1 0,-3 0-1 0,4 0 0 0,-3 0-1 0,-4035 0 1 16,8066 0 0 15,-4033 0 0-31,-3 0 2 0,-2 0-1 0,2 0-1 0,-2 0 10 31,0 0-10-31,2 0-9 0,-2 0 7 0,0 0 1 16,0 0 1-16,0 0-1 15,3 0 1-15,-3 0 0 16,0 0 0-16,0 0 0 15,0 0 1-15,0 0 0 16,0 0 5 0,0 0-5-16,0 0 14 0,0 0-14 15,0 0 4-15,0 0-4 16,0 0 11-1,0 0-6-15,0 0 5 0,0 0-11 0,0 7-11 16,0 7-177 15,0 3-490-31</inkml:trace>
  <inkml:trace contextRef="#ctx0" brushRef="#br0" timeOffset="30357.73">10863 10971 563 0,'0'0'230'0,"0"0"-115"16,0 0-34-16,0 0 10 15,0 0 40-15,0 0-27 16,0 0-24-16,-5 0-30 0,5 0-21 15,2 0 9-15,11 0 38 16,3 0-12-16,2 0-35 16,2 0 9-16,3 1 12 31,0 2-9-31,4-2-11 0,2-1-5 0,2 0-3 31,5 0 2-31,0 0 5 0,2 0-3 0,3 0 1 16,3-5-1-1,0-2-4-15,0 1 3 0,-1 1-3 16,-1 1-13-16,-1-1 16 31,-3 4-2-15,-1-2 4-16,0 2-2 0,-1 1-15 46,1-2-4-46,-2-1 10 0,1 1-7 0,-1 1 0 0,1-2 6 0,1 0-3 0,-3 0-2 0,-1-1 15 0,1 0-24 47,0 0 8-47,1-2 3 0,1 2-5 0,1 0-1 0,1 1 5 0,1-1-10 16,-2-1-1-1,-1 3 14-15,-1-2-13 0,1 0 6 16,0 0-6-16,0 0-1 31,-1 0 0-31,-1-2 1 0,-1 0-1 16,0 0 1-16,-2 1-1 0,3-2 0 31,-5 1 0-31,2 2-1 0,-2 2 1 0,-2-2 0 16,-2 2-1-16,-3 2 1 31,-5-2 0-31,2 2 1 0,-6 0 0 0,1-2-1 0,-4 2-6 15,1 0 6 17,1-3 3-32,-1 3-3 0,-3-1-1 0,4 1 1 0,-3 0 0 15,-1 0 0-15,-1 0 4 16,-2 0-4-1,-3 0 0-15,-2 0-1 0,2 0 1 16,-2 0 0-16,0 0 5 16,0 0-5-16,0 0 0 15,0 0 11-15,0 0-10 16,0 0 0-16,0 0 11 0,0 0 18 15,0 0 1-15,0 0 18 16,0 0-25-16,0 0 1 16,0 0-7-16,0 0-9 15,0 0 0-15,0 0-3 16,0 0-6-16,-4 0-70 15,-12 10-143-15,-9 2-551 32</inkml:trace>
  <inkml:trace contextRef="#ctx0" brushRef="#br0" timeOffset="39523.26">11785 9789 348 0,'0'0'564'0,"0"0"-409"16,0 0-109-16,0 0-17 16,0 0 54-16,0 0-7 15,48 0 42-15,-9 3-34 0,7-3-23 16,12 0-3-1,9 0-13-15,9 0 28 0,6 0-17 16,7 0 52-16,3 0-26 16,-3 0-34-16,0 4 5 15,-6 3-14-15,-3 3-6 31,-2 5-13-31,-5-1-1 0,1 1-19 0,2 0 12 16,-1 0 5 0,3-1 20-16,7-3-29 0,2-1 1 15,5-2 5-15,-2-2 1 16,-3-2-7 15,-4 0-7-31,-8 1 7 0,-7-4 0 0,-4 0 8 0,-3 4-10 16,-7-2 1-1,-4 1-1 1,-5 1 0-16,-5-1-6 0,-3 2 0 0,-1 0-22 0,9 9-89 31,-7-4-146-15,-11 1-362-16</inkml:trace>
  <inkml:trace contextRef="#ctx0" brushRef="#br0" timeOffset="43269.47">2808 9801 995 0,'0'0'256'0,"0"0"-147"32,-171 2 49-32,94-13-52 0,2-10-37 0,1-7 7 15,3-3-6 1,2-6-25-16,2-7-8 0,5-2-21 0,6-7-1 15,7-3-8 1,9-3-6 0,13-7 5-16,16-1-6 0,11-5-11 0,11 0 9 15,31-2-10 1,20 3 2-16,35 1-1 0,30 2 11 15,35 2-1-15,23 4-4 32,9 9-6-32,-5 1 3 0,-4 6 7 15,5 0 1-15,-1 7 8 0,7 2-7 31,7 9 3-31,5 7-4 16,14 6 0-16,1 3 0 0,-5 0 8 0,-4 4-2 31,-9-5 5-31,-2 4-9 0,4-4 5 0,5 4-6 0,6-1 5 16,-2 1 28 15,-2 4-11-31,-6 2 2 0,-15 3-10 0,-6 0-2 0,-4 0-12 16,-9 0 4 15,-9 4-4-31,-7 9 5 0,-7-1-6 0,-8 2 9 0,-23-3-8 15,-27 2 5 1,-23-6-5 0,-10 2 0-16,7-1 5 0,6 2-5 0,10-1 0 15,-8-1-1 16,-5 1-12-31,-5 1-1 0,-7 2-9 0,-8 4 9 0,-3 6-12 16,-7 8-1 0,-6 4-4-1,-8 4-9-15,-6 4 11 0,-4 2 10 0,-6-1 11 0,-6 1 6 31,-2 2-8-31,-2 2 8 16,0 2-1-16,0 4-9 0,0 4 10 0,-6 4 0 31,-2 5 1-31,-1 3 0 0,0 2 1 0,-4 1-2 16,-2 1 5-16,-6-9-4 31,-3-2 15-31,-5-9 13 0,-7-4 11 16,-8-8-7-16,-7-2 7 0,-10-4-28 31,-12-4 12-31,-12-3-9 0,-29-3-4 0,-42-5-3 0,-48-4-7 15,-22-8-35 17,8-5-80-32,60-4-362 0,56 0-614 0</inkml:trace>
  <inkml:trace contextRef="#ctx0" brushRef="#br0" timeOffset="54639.12">2452 12056 652 0,'0'0'195'0,"0"0"-118"15,0 0-21 1,0 0 34-16,0 0 28 0,0 0-34 16,-16 19-23-16,16-19-16 15,0 0-20-15,0 0-12 16,0 0-6-16,0 0-7 0,2 0 0 31,12 0 0-31,3 0 13 0,8 0 13 0,4 0 2 16,6 0-11-1,5 0 4-15,5 0 3 0,4 0 0 16,4 0 0 15,5-2 11-31,2-2-27 0,5 0 3 0,2-2 11 0,0-1 0 16,2 1-21-1,2-3 30-15,-2 1-18 0,5 2 7 16,-3-2 7-16,4 1-10 31,2 0-7-31,-2 1 8 0,3 0-6 0,0 0-5 16,0 2-6-16,3 0 8 31,-1 0 12-31,0-2-11 0,1 3 15 0,3-6-8 0,1 1-6 31,4-4-10-31,2 0 13 0,3 0-13 0,-1-2 16 16,-3-3-16-16,-9 4-1 31,-2-5 12-31,-4 2-6 0,-1-4-4 0,-2 2-1 15,3-3 1-15,-1 2 10 16,-1-1-1 0,1-1-10-16,-3-1 8 15,2 3-3-15,-1-6 12 0,-1 3-18 16,-2-1-1-1,1 6 1-15,-2 1 1 16,1 4 5-16,1 3-4 0,3 5-2 16,-4 1 1-1,2 3 2-15,-1 0-3 0,-4 0 2 0,3 0-1 16,-4 0 0-16,2 0 1 47,-3 0-2-47,6 0 2 0,-1 0-2 0,2 3 2 0,2-2-2 0,-1 2 0 46,-4 1 0-46,1 1-6 0,-5-1 5 0,-1 2 1 0,2 2 0 0,-2 1 1 16,0-2-1 0,1 0 0-16,-2 4 1 0,1 1 8 15,-5-1-3-15,-5-2-5 31,-8-1 0-31,-8 0 0 0,-8-2 0 0,-6-1-1 0,-10-1-26 16,-11 1-94 15,-8 8-62-31,-21-2-128 0,-9 3-1092 0</inkml:trace>
  <inkml:trace contextRef="#ctx0" brushRef="#br0" timeOffset="59962.42">9040 13054 605 0,'0'0'336'15,"0"0"-154"1,0 0-82-16,0 0 26 0,0 0 25 16,0 0-29-1,0 0-53-15,0 0-40 0,0 0-20 0,0 0-9 16,2 2-17-1,9 2 17-15,3 0 16 0,-1 2 0 16,2 0-10 0,1 1 17-16,-1-4-16 0,1 2 9 15,3 0 6-15,0 1 3 16,4-2-13-16,1 0-3 15,1 2 12-15,3-4-20 16,1 2 16 0,2-4-17-16,0 0 0 0,1 0 6 15,-1 0-5-15,-2 0 11 31,2 0 8-31,-2 0-20 0,2 0 6 0,-2 0 2 16,2 0-6 0,1 0 10-16,-1-2-1 0,0 0-3 15,0-2-1-15,2 2 3 0,2-4-9 31,-2 2 5-31,0-1 3 0,-1-1-8 16,-1 4 7-16,-4-3 7 0,2 1-15 31,-3 0 0-31,-4 2 13 0,3-2-8 16,-3 2-4-16,-2 2 5 0,0 0 1 31,1 0-1-31,-4 0-6 0,3 0 6 0,-3-2-4 16,2 2-1 15,-3 0 8-31,-1-2-8 0,3 2-1 0,-3 0 0 0,3-2 2 0,-2 2-1 15,2-2 5 1,-3 2 0-16,3-2-5 0,-3 2 1 16,1-2 6-1,-1 0 1 16,1 2-8-31,0-2 6 0,0 0-5 0,-3 2 5 0,3-3 2 0,-3 2-8 16,3 1 1-16,-3-2-1 31,3-1 8-31,-1 2-3 0,-1 0-5 0,1-2 1 16,-1 1 0-1,-1 2 5-15,-3-1-7 0,2 1 2 16,-4-3-1-16,2 3 0 0,-3-2 0 47,-3 2 1-47,3 0-1 0,-5-2-1 0,2 2 0 0,1-2 0 15,-1 2 1 1,3 0 0-16,2-2 0 0,-3 2-1 0,3 0 1 16,-2 0 0-16,2 0 0 31,0 0 0-31,-1 0-1 0,2 0 0 0,-1 0 0 15,-2 0 5-15,4 0-5 32,-5 0 0-32,1 0 1 0,-1 0 1 0,-1 0-2 15,2 0 0-15,0 0-8 31,-1 0 16-31,-2 0-6 0,1 0-1 0,0 0-1 16,-3 0 1-16,0 0 0 31,-2 0-1-31,2 0-5 0,-2 0 5 0,0 0 1 16,0 0 0-16,0 0 0 0,0 0 11 15,3 0-11-15,-3 0 1 16,2 0-2-16,0 0-8 16,-2 0 8 15,2 0 9-31,-2 0-9 0,0 0-5 0,0 0-24 0,0 0-48 15,0 2-52-15,0 7-105 32,0-1-271-32</inkml:trace>
  <inkml:trace contextRef="#ctx0" brushRef="#br0" timeOffset="65334.73">11691 13114 49 0,'0'0'97'0,"0"0"-44"16,0 0 37-16,0 0 6 16,0 0 36-16,0 0-10 15,3-2 33-15,-3 2 14 16,0 0-33-16,0 0-34 31,0 0-32-31,0 0-14 0,0-2 7 0,0 2-8 16,0 0 10-1,0-2-15-15,2 0-20 0,9 0-24 16,7 0 10-16,4 0 3 15,2-1-4-15,3 3 5 16,0 0-4-16,0 0 2 0,-3 0 3 31,3 0-7-31,2 0 0 0,5 0-2 0,1 0-3 16,3 0-8 15,4 0 56-31,1 0-32 0,-1 0-8 0,1 0-6 0,-1 0 0 16,0 0 3-1,5 0-13 1,-1 0 11-16,-1 0 1 0,-1 0 13 0,-3 0-12 15,-3 0-3 1,-5 0-5-16,-2 0-5 16,-2 0 5-16,0 0 4 0,-2 0-9 31,2-3-1-31,-1 0 1 0,1 2 0 0,2 0 8 15,1 1-8-15,-3-3-1 16,2 3 4 0,-2 0-10-16,-2 0 6 15,2 0 0-15,0-2 12 0,2 2-12 0,0-1 0 31,2-4-8-31,1 3 16 0,-3 0-14 16,2 0 15-16,-2 0-4 0,1 2-4 16,-4-2 0-1,-3 0 0-15,0 2-1 0,-5-2 1 16,-4 2 0-16,-2 0 0 15,-6 0 0 1,3 0 0-16,1 0 0 16,-2 0 0-16,6 0 1 0,0 0-1 15,1 0 0 16,-1 0-1-31,-1 0 0 0,-1 0 0 0,-3 0 1 0,-4 0 0 0,-2 0-1 16,-3 2 1 0,-2-2-1-16,2 0 1 0,-2 0 6 15,0 0 9-15,0 0 24 16,0 0 30-16,-4 0-36 15,-10 0-34-15,-19 2-10 16,7 4-134-16,-5 3-552 0</inkml:trace>
  <inkml:trace contextRef="#ctx0" brushRef="#br0" timeOffset="77799.44">3429 15480 212 0,'0'0'169'0,"0"0"-116"16,0 0 17-16,0 0 6 0,0 0 14 16,-6 8-2-1,6-8-19-15,0 0-8 0,0 0 1 16,0 0 9-1,0 0-8-15,0 0-8 0,0 0-19 16,0 0-7-16,0 0-14 16,0 0 2-16,0 0-5 15,0 0 4-15,0 0-6 31,0 0 9-31,6 0 5 0,6 0 11 0,2 0-6 16,7 0 16 0,4 0 10-16,6 0 2 0,5-4-6 0,1 0-13 15,3-2 5 1,3 0-11-16,-3 0-8 0,-2 1 1 15,0-2-9 1,-2 1 7 0,-3 0-4-16,0 1-3 0,-1 1-1 15,-3-2-2-15,0-1-1 0,0 3 5 31,0-2 1-31,0 2-4 0,0 0-2 0,-2-3-10 16,-2 2 17 0,2 2-5-16,-4-1-7 0,2-1-6 15,-4 4 11-15,4-2-11 31,-3 1 15-31,5 0-9 0,0 2-3 16,4 0-4-16,3 0 0 0,2 0 12 0,3 0 22 31,0 8-13-15,0-2-18-16,-1 1-2 0,2 2-1 0,1-1 1 0,-4-2 1 31,3 2 14-31,-2-2-13 0,-2 0 4 0,0 2-1 16,1-2 3-16,-3 0 6 31,1 1-9-31,-1 0 7 0,-3 0-6 0,2-1 1 15,-2-3-2-15,-2 3-5 16,2-2 14 0,-2 0-14-16,0 0 7 15,-2-2-7-15,-2 2 5 0,-1-1-6 16,0-2 9 15,-3 3-4-31,1-1-4 0,-1-2-1 0,-4 1 0 0,1 1 1 0,-3-1-1 16,2-1 0 15,-5-1 1-31,-1 0 6 0,-1 3-7 0,-4-3 1 0,-1 0-1 15,-1 0 0 1,-2 0 1-16,0 0 0 16,0 0 0-16,2 0-1 0,-4 0 1 15,2 0 1-15,-2 0 9 16,0 0-3-16,0 0-2 15,0 0-5-15,0 0 11 16,0 0 4 0,0 6-16-16,0 1-101 0,-16 5-426 0</inkml:trace>
  <inkml:trace contextRef="#ctx0" brushRef="#br0" timeOffset="80457.6">6290 16561 211 0,'0'0'203'16,"0"0"-61"0,0 0-36-16,0 0 1 0,0 0-39 15,0 0-22-15,31-5 28 31,-10 3 20-31,3-4 0 0,10-5 13 0,3 1-16 16,10 0-8 0,4-3 3-16,7 0-14 0,5 1-5 15,3 1-10 1,13-1-6-16,3 3-8 0,8-1-10 15,3 0-6-15,-1 1 3 32,-9 0-16-32,-4 1-6 0,-12-2 0 0,-9 2-7 15,-10-1 5 16,-5 3-4-31,-7 0 6 0,-3 3-8 0,9 3-22 0,-8 0-130 0,-8 0-371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7:38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6948 6913 801 0,'0'0'256'15,"0"0"-96"-15,0 0-42 31,0 0 53-31,0 0-18 0,0 0-10 0,-103 0-29 16,101 3-50 0,2-3-44-16,9 0-20 0,27 0-19 15,20 0 19-15,19-10 28 31,18-8-12-31,10-1 13 0,2-3-14 0,-5 3-2 16,-4 2-3-16,-7 3 2 31,-4 5-5-31,-8 3-7 0,20 6-17 0,-15 2-234 16,-20 10-452-16</inkml:trace>
  <inkml:trace contextRef="#ctx0" brushRef="#br0" timeOffset="985.05">10173 6832 603 0,'0'0'195'0,"0"0"-139"16,0 0-8-16,0 0 38 15,0 0 1-15,0 0-23 16,0 0 27-16,27-22-43 15,-21 18 7-15,-2 0-22 32,5-1 15-32,3 0-18 0,11 1 7 0,8-5 18 15,14 3-1-15,10-1 1 16,13 2-2-1,3 1-8-15,2 3-19 0,-1 1 14 16,-1 0-39-16,-4 0 16 16,-5 0-17 15,7 0-67-31,-15 4-268 0,-17 2-520 0</inkml:trace>
  <inkml:trace contextRef="#ctx0" brushRef="#br0" timeOffset="13059.74">17657 8189 538 0,'0'0'370'0,"0"0"-226"16,0 0-96-16,0 0 32 0,0 0 59 15,-97-21-19 1,73 14 2-16,-5-1-39 0,-2 0-16 16,0-1-13-16,-4 2-14 15,0-3-8-15,1 0-16 16,-1-4-1-16,-1 0-8 31,3-4 5-31,2-2-12 0,4 1 2 0,7-2 8 16,2 0-9-1,9 2-1-15,4-3 2 0,5-6-2 16,0-3 0-16,12-4-7 15,9-6 0 1,9-1 6-16,1 2-1 0,8-4 1 16,5 2 1-16,5 0-1 15,8-2-5 1,6 2 6-16,6-1 4 0,1 5-4 0,8 4-7 15,-3 4 6-15,2 3-6 32,2 8-1-32,-1 3 8 15,-5 4-1-15,1 2 1 0,-5 3 1 0,-2 0 0 31,-5 1-1-31,-6 3 0 0,-5 3 1 0,-2 0 0 16,-5 0 1-16,2 5 6 31,-4 9-2-31,-3 1 2 0,0 8 0 0,-4 3 7 16,-3 2-5-16,-8 4-2 31,-2 0 2-31,-4-2-1 0,-5-1-9 0,-1-4 5 0,-3-3-4 16,-3-1 0-1,-4-3 0-15,-2 1 1 0,0 3 13 16,0 5-7-16,-15 7 0 15,-8 4-7 1,-6 8 5-16,-10 0 8 0,-12 4-13 16,-4 3-1-16,-11-3 0 31,-10-2-1-31,-6-4-6 0,-10-2 6 0,-3-7-15 0,-3-2 6 15,2-5 8 17,5-3-8-32,6-10 10 0,12-3-10 0,-8-12-49 15,19 0-160-15,14 0-286 31</inkml:trace>
  <inkml:trace contextRef="#ctx0" brushRef="#br0" timeOffset="14304.81">18726 9461 176 0,'0'0'290'16,"0"0"-180"-1,0 0-68-15,0 0 4 0,0 0 4 16,0 0 7 0,0 0-1-16,-86 80 10 0,65-64 25 15,-5-2-10-15,-4 2-10 16,-4 0 6-16,-3-1-31 15,-6-2 15-15,1 3-4 16,-3 0 2 0,-2 0-1-16,2 0-16 0,-2 1-7 15,1-3-20 1,-3-1 2-16,-2-5 5 0,-7-4-12 0,-5-4 9 15,-5 0-3 17,-3 0-5-32,-8-9-10 0,-2 0-1 0,2 2-9 0,0 6 8 15,7 1 0-15,11 0-6 31,10 0 7-31,11 0 0 0,6 0 2 0,5 0-1 16,5-10 5 0,1-8-12-16,6-8 1 0,3-4 4 15,5-6 0-15,9-4-12 16,0-6-6-1,16-2 10-15,18-6 5 0,12-3-5 16,8 3 4-16,8-1 4 31,5 8 2-31,2 0 1 0,7 3-2 0,-1 5-1 0,4 0 0 16,-2 5 1-16,-1 2-3 31,0 4 3-31,-2 6 0 0,-3 6 2 0,0 6-1 16,-4 4 5-1,-2 1-5-15,-5 5 10 0,-5 0 5 16,-3 3 2-16,-5 11 2 15,-5 5 1 1,-2 2 11-16,-5 8 6 0,-1 4 4 16,-8 12 11-16,-1 5-5 31,-7 8-20-31,-7 1-8 0,-7 2-8 0,-4-3 1 15,0-3-4-15,0-7 6 32,-13-4-3-32,-7-8-12 0,-3-4-21 0,-2-5-42 0,-16-6-35 15,7-7-92 1,2-8-361-16</inkml:trace>
  <inkml:trace contextRef="#ctx0" brushRef="#br0" timeOffset="17879.02">5856 6457 373 0,'0'0'282'0,"0"0"-164"15,0 0-8-15,0 0 44 16,20-107 4-16,-18 77-30 15,-2 1-18-15,0-3-4 16,0 1-19-16,-2-3-15 0,-7 0-10 16,0 0-19-16,-2-4-11 15,0 0-7-15,-1 2-5 16,2 0-11-16,-1 1 10 31,-5 1-1-31,1 3 2 0,-8 0 2 0,-2 3-1 16,-6 1 10-1,-4 6 11 1,-8 3-16-16,1 1 8 0,-4 8-13 0,-4 0 7 15,3 8-9 1,1 1-3-16,6 0-4 0,-1 5-5 16,8 12-7-16,1 5 0 0,0 6 0 31,6 6 0-31,3 6-1 0,2 10 1 0,3 4-18 15,5 11 18 17,2 3-22-32,6 5-2 0,3 2 24 0,2-5 0 0,0-3 0 15,0-11-12 16,12-8 12-31,3-6 0 0,0-8 1 0,3 0-1 0,5-4-8 16,-1-4 8-16,3 0 0 31,1-5-1-31,3-4-8 0,2-5 8 0,0-4-15 16,0-5 8-16,3-3-55 31,2 0 20-31,2 0-38 0,10-20-99 0,-5 0-178 16,-9 2-393-16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8:15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15120 12258 426 0,'0'0'179'0,"0"0"-59"15,0 0 47-15,0 0-18 32,0 0-20-32,-27 2-13 0,25-2-18 0,2 0-22 15,0 0-30-15,0 0-31 16,33 0-8-16,36 0-7 0,50 0 58 15,36 0 9 1,17-8-1-16,-9-10 19 16,-20-2-28-16,-21 0-12 0,-1 2 9 31,0 0-10-31,1 1 16 0,0 5-38 0,3 1-4 15,0 5 0-15,-1 2-7 16,-1 4-3 15,-19 0 2-31,-21 1-9 0,-14 9-1 0,-7 3 9 0,9 2-9 16,8 6-30-16,15 7-104 31,-19-4-172-31,-26-5-516 0</inkml:trace>
  <inkml:trace contextRef="#ctx0" brushRef="#br0" timeOffset="1766.1">15232 15529 155 0,'0'0'229'16,"0"0"-111"-1,0 0-4-15,0 0 13 0,0 0 13 16,0 0 15-16,0 0-23 31,-38 0-14-31,38 0-26 0,0 0-33 0,5 0-14 16,18 0-32-1,16 0 34-15,16 4 39 0,15 3-21 16,7 0 11-16,10-6-7 31,7-1 13-31,20-4-15 0,21-19-19 0,28-14-11 16,6 1 4 15,-6 4-17-31,-7 6-12 0,-7 13-11 0,5 4 11 0,-3 9-12 0,-5 0 10 15,-13 0-8 1,-6 6-4-16,-20-1 2 0,-23-5-65 16,-22 0-62-16,0-15-113 31,-10-8-102-31,-16 0-440 0</inkml:trace>
  <inkml:trace contextRef="#ctx0" brushRef="#br0" timeOffset="8074.46">17758 15352 408 0,'0'0'287'16,"0"0"-138"-1,0 0-52-15,0 0-53 0,0 0-13 16,0 0 37 0,107-9 65-16,-38 7 19 0,11 1-32 15,7 1 6-15,5-3-57 16,-3 2-47-16,-5-1-4 15,-6 1-17-15,-7-3-1 16,4 1-65 0,-20 1-98-16,-17 2-246 0</inkml:trace>
  <inkml:trace contextRef="#ctx0" brushRef="#br0" timeOffset="14859.84">5936 11899 622 0,'0'0'182'15,"0"0"-66"1,0 0 10-16,0 0 49 0,0 0-41 16,-122-90-13-1,101 74-38-15,6-1-19 0,-1 3 12 16,5 0-25-1,5 5-10-15,0-2-17 0,6 4 3 16,0-6-19-16,4-2 6 16,13-6-14-1,10-3 1-15,3-2 4 0,6 1-5 16,4 4 0-1,3 1 0-15,3 4 11 0,4 4 0 0,-1 6 0 47,0 4-11-47,-2 2 15 0,-3 0 4 0,-4 2-7 0,-6 10-2 0,-6 4 2 31,-3 4 2-15,-7 6 0-16,-5 6 9 0,-6 4-1 0,-7 7 0 0,0-2-3 31,-2 0 1-31,-18-4-3 0,-5 2 19 0,-8 1-18 16,-5-2-9-16,-7 0-8 31,-3-3 11-31,-6-4-6 0,0-5 0 0,-1-8 2 16,0-6-8-16,3-6-22 31,9-6-65-31,12-9-91 0,12-16-297 0,12-3-579 0</inkml:trace>
  <inkml:trace contextRef="#ctx0" brushRef="#br0" timeOffset="16874.96">15274 15410 527 0,'0'0'245'16,"0"0"-109"-16,0 0-16 15,0 0 3-15,0 0-18 31,0 0-13-31,0 0-18 0,-42-20 17 0,32 17 2 0,2 0-32 16,-3 2-8 0,-1-3 7-16,-1-1-24 0,-3 4-9 15,-1-6-13-15,-6 1-8 31,-4-2 4-31,-4-3-2 0,-4 0-7 0,-3-1 6 16,3-2-5 0,1 1-1-16,5 2 8 0,5 1-9 15,5 2 0-15,6 2 1 31,3 2 0-31,2 1-1 0,4 3 1 0,-1-1 0 16,1-4-1-16,-2-4-60 31,1-1-121-31,-4-2-464 0</inkml:trace>
  <inkml:trace contextRef="#ctx0" brushRef="#br0" timeOffset="23779.36">15357 7104 776 0,'0'0'631'0,"0"0"-495"0,0 0-118 0,0 0-18 15,0 0 29 1,0 0 16-16,50 0 6 0,-15 0 3 16,0 0-9-16,1-1-10 31,-1-8-17-31,-4 3-5 0,0-2-3 0,-2 5-10 15,4 0-112 1,-5 3-264-16,-11 0-520 0</inkml:trace>
  <inkml:trace contextRef="#ctx0" brushRef="#br0" timeOffset="24343.39">15399 8211 831 0,'0'0'305'0,"0"0"-189"16,0 0-3-16,0 0-22 15,0 0-15-15,0 0-23 32,0 0 32-32,66 7-17 0,-25-7-9 0,1 0-2 15,2 0-12-15,1 0-18 16,2 0-10-16,4 0-11 0,1-2-6 15,21-7-26 17,-11 3-236-32,-10 0-583 0</inkml:trace>
  <inkml:trace contextRef="#ctx0" brushRef="#br0" timeOffset="25069.43">17092 6976 214 0,'0'0'926'16,"0"0"-738"0,0 0-152-16,0 0 9 0,0 0 64 15,0 0 28 1,0 0-28-16,141 0-28 0,-104-2 4 15,-1-2-56-15,-1 0-1 16,-1-1-8-16,-3 3-8 16,-4-1 13-16,-3 3-25 15,1 0-95-15,-10 7-240 16,-5 10-671-16</inkml:trace>
  <inkml:trace contextRef="#ctx0" brushRef="#br0" timeOffset="25705.47">17148 8168 201 0,'0'0'996'0,"0"0"-796"15,0 0-113 1,0 0 62-16,0 0 5 16,0 0-68-16,0 0-76 0,22 0 24 31,2 0 7-31,7 0-7 0,0-5-1 0,1 3-4 15,-1 2-7-15,3-2-11 16,-5 2-1 0,2-2 10-16,1 2-20 0,-1 0-88 15,-8 2-314 1,-6 8-860-16</inkml:trace>
  <inkml:trace contextRef="#ctx0" brushRef="#br0" timeOffset="37067.11">17736 12352 211 0,'0'0'195'16,"0"0"-116"-16,0 0-34 16,0 0 17-16,0 0-15 15,-18 0-18 1,16 0 0-16,-1 0 29 0,1 0 30 15,2-2 16-15,-2 2 4 16,0 0-1-16,2-3-7 0,0 3-6 16,0 0-2-1,0 0-15-15,-2 0-12 0,2 0 12 16,0 0-15-16,0 0-14 15,0 0-16-15,0 0-13 16,0 0-19-16,0 0-1 31,8 0 1-31,13-1 0 0,6-1 23 0,4-2-8 16,4 1 27-1,3-1 12-15,7-3-10 0,-1 3 3 16,6 0-13-16,0 2-11 31,4 0 4-31,0 2-11 0,-1 0 9 0,0 0-13 16,3 0 3-16,0 8-1 31,0 3-12-31,4-3 18 0,0 5-19 0,3-1-1 16,-5 0 6-16,-1 1 4 0,-4 2-2 31,-3 1-7-31,-6-2 11 15,-1-2 0-15,-8 2-11 0,-3-4 5 0,-4 2-4 32,-6 1-2-32,-4 1-30 0,-15 14-151 0,-3-2-314 15,0-2-706-15</inkml:trace>
  <inkml:trace contextRef="#ctx0" brushRef="#br0" timeOffset="40108.29">18685 15364 629 0,'0'0'254'16,"0"0"-150"0,0 0-76-16,0 0-22 0,0 0 10 0,0 0-15 15,0 0-1 1,5 0 6-16,8 0 22 0,5 0-18 15,4 0 17-15,7 0 22 16,5 4 9 0,5 5 54-16,7-3-37 0,4-2-1 31,4 0 2-31,2-1-9 0,-3-1-23 0,-5-2-30 31,-3 0 1-31,-6 0 4 0,-10 0-19 0,-9 0 1 16,-5 0 17-16,-8 0-17 15,-5 0-1 1,-2-5 14-16,-13-2-14 0,-12 0-41 15,-6 3-350-15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29:25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17840 7439 631 0,'0'0'324'16,"0"0"-209"-1,0 0-76-15,0 0 67 0,0-3 52 16,0 3-39-1,0 0-62-15,0 0-12 0,0 0 7 16,0 0-8 0,0 0-28-16,0 0 1 0,0 0-6 15,2 0 0-15,2 0 10 16,-2 7 4-16,4 3-2 0,1 3-3 15,1 0 11 1,4 5-12-16,-1 2 10 0,1 1-17 16,1-2 7-16,-3 2 3 31,0-3-21-31,-1-3 29 0,-1 0-7 0,-3-5-13 15,-1-4-1 1,1 1-9 0,-3-6 2-16,0 3-1 0,1-2 0 0,-1-1 6 31,0 2-6-31,-2-3-1 0,0 0 9 0,0 0-9 15,0 0 6-15,0 0-6 0,0 0 10 16,0 0-10 0,2 0 0-16,-2 0-7 0,0 0 7 15,0 0 0 1,0 0 1-16,0 0 5 0,0 0-5 15,0 0-1-15,0 0 1 16,0 0 0-16,0 0-1 16,0 0 1-16,0 0-1 15,0 0 2-15,0 0-2 16,0 0 0-16,0 0 0 15,0 0 1-15,0 0 0 16,0 0 0-16,0 0 5 16,0 0-6-16,0 0 1 15,0 0-1-15,0 0 1 16,0 0 8-16,0 0-9 0,0 0 1 15,0 0-1-15,0 0-8 16,1 0-1-16,7 0-8 16,3-14 12-16,5-8 5 15,5-6 15 16,7-5-4-31,16-20-11 0,-6 9-140 0,-5 2-399 0</inkml:trace>
  <inkml:trace contextRef="#ctx0" brushRef="#br0" timeOffset="3379.19">17908 8554 228 0,'0'0'413'0,"0"0"-226"0,0 0-129 16,0 0 36-16,0 0 45 15,0 0-41-15,0 0-53 0,0 0-6 16,0 0 15-16,0 0 13 15,0 0-3-15,0 0-6 16,0 0-16-16,0 0-4 31,0 0 11-31,0 0-18 0,0 0-2 0,0 0-4 16,0 0-6-1,0 0-3-15,0 0 0 0,0 0-6 16,0 0 2-16,0 0-11 16,0 0 7-16,0 0-7 15,4 6 1-15,3 6 14 16,1 7-9-16,4 3 12 0,1 2-6 15,-2 2-12 1,-2 2 6 0,0-4 6-16,0-2-7 0,-3-6 3 0,-1-2-9 15,0-5 0 1,-1 0 1-16,-2-6 8 15,0 2-9-15,-2-1 1 0,3-4-1 16,-3 2 0 15,0-2 1-31,0 0 0 0,0 0-1 0,0 0 6 0,0 0-3 16,0 0-2-16,0 0 1 15,0 0-1-15,0 0 0 16,2-6 5-16,0-8 3 16,7-4-2-1,-1-6-7 1,6-5 13-16,4 2-12 0,0-4 0 0,4 1 8 31,1 1-9-31,-1-2-8 0,7-7-129 0,-5 9-172 16,-4 4-455-16</inkml:trace>
  <inkml:trace contextRef="#ctx0" brushRef="#br0" timeOffset="7681.43">18518 10429 519 0,'0'0'258'0,"0"0"-176"15,0 0-15 1,0 0 115-16,0 0-24 0,0 0-60 15,0 0-8 1,7 0-3-16,0 0 12 0,2 3-8 16,6 10-21-16,2 4 4 15,3 2-18-15,3 1-21 16,-1 0-16-16,-2 1-10 0,-1-6 18 15,-4-3-12-15,-4-3-15 16,-4-4 0-16,-3-2 7 31,-2-2-6-31,-2-1 19 0,3 0-20 0,-3 0 8 16,4 0-7-1,2-19-1-15,10-18-10 0,11-41-91 16,0 6-253-16,-5 4-691 16</inkml:trace>
  <inkml:trace contextRef="#ctx0" brushRef="#br0" timeOffset="19732.12">18432 7336 1355 0,'0'0'296'0,"0"0"-239"31,0 0-38-31,0 0 31 0,0 0 39 0,137 50-24 16,-85-31-17 0,4 0-4-16,-4-2-8 0,-2 3 0 15,-6 0-17-15,-5 2-2 16,-6 7-2-16,-6 2-2 0,-8 8-5 15,-5 8 2 1,-7 7 11-16,-7 7 5 0,0 9-20 16,-7 4 22-16,-18 0-10 31,-6-1 0-31,-2-9-3 0,-3-8-5 0,0-12 14 15,5-10-9-15,5-9-4 32,3-10 0-32,9-5-1 0,6-6-1 0,6-1 1 15,-1-3-10 16,3 0-60-31,0-18-69 0,0-6-206 0,0-2-406 0</inkml:trace>
  <inkml:trace contextRef="#ctx0" brushRef="#br0" timeOffset="20055.14">18614 8049 816 0,'0'0'263'15,"0"0"-172"-15,0 0 25 16,-14 140 91-1,4-90-19-15,-4 4-65 0,1-1-44 16,-1-3-15 0,5-4-12-16,1-8-10 0,5-6-11 15,3-7-9-15,0-11-8 16,0-5-8-16,15-7 12 0,19-2 19 15,9 0 14-15,13-15-11 32,6-12-4-32,5 0-18 0,-1-9-10 0,1 3-8 15,22-15-26 16,-18 8-116-31,-13 7-433 0</inkml:trace>
  <inkml:trace contextRef="#ctx0" brushRef="#br0" timeOffset="21362.22">18768 7329 1174 0,'0'0'201'16,"0"0"-201"0,0 0 0-16,131-4 0 0,-68 4 71 0,8 0-11 15,9 0 10 1,9 3 7-16,7 5 16 0,4 7-20 15,4 3-4-15,0 2-12 16,-2 2-7-16,-4 3 4 16,-5 2-17-16,-1 3-12 15,-8 5-6 1,1 3 15-16,-3 3-25 0,-3 4-3 15,-2 3 1-15,-7 5 12 32,-6-2-11-32,-6 5 11 0,-8 2 10 0,-6 6-17 15,-10 3-3-15,-8 6-7 31,-11 2 5-31,-10 6 14 0,-5 21-8 0,-18 22-13 16,-27 29 6-16,-8 5-6 31,-9-7 2-31,6-34-10 0,13-34 3 16,10-25 5-16,6-14 8 0,3 2-2 0,-3-4 1 31,3-2-6-31,6-15-1 0,2-11 0 0,6-11-13 16,0-3-41-16,1-1-67 31,-1-30-57-31,0 3-168 0,1 0-475 0</inkml:trace>
  <inkml:trace contextRef="#ctx0" brushRef="#br0" timeOffset="21800.24">20136 9016 1260 0,'0'0'337'16,"0"0"-271"-16,0 0-58 15,0 0 45-15,27 138 17 0,-23-82-16 31,2 0-20-31,-4-2 10 0,3-6 1 0,-5-8 18 16,0-8-19 0,0-5 13-16,0-9-20 0,0-9 2 15,0 0-13-15,0-7-5 31,0 0 1-31,0-2-15 0,0 0-7 0,0 0 0 16,9-4 6-16,6-14-5 16,12-10 45-16,7-11-9 15,11-5-13-15,8 0-13 16,5 1-9-1,4 2-2-15,23 2-102 0,-16 12-124 16,-14 9-501-16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7:30:30.7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1" timeString="2022-12-05T07:30:38.596"/>
    </inkml:context>
  </inkml:definitions>
  <inkml:trace contextRef="#ctx0" brushRef="#br0">17578 14700 730 0,'0'0'337'0,"0"0"-139"0,0 0-34 16,0 0 28-16,0 0-24 15,0 0-92-15,4 34-57 16,21 9 85-16,4 17 4 15,11 28-12 1,7 28-28-16,4 20-28 0,-6-11-8 16,-12-29-23-16,-10-30 9 15,-10-23-18-15,-1 1 0 16,2 2-12-16,-3-5-62 15,1-8-99 1,-6-15-120-16,-3-9-454 0</inkml:trace>
  <inkml:trace contextRef="#ctx0" brushRef="#br0" timeOffset="319.01">17551 14783 641 0,'0'0'257'0,"0"0"-65"0,0 0-34 16,123-22-15-1,-90 22-9-15,0 0-35 0,-6 7-15 16,-4 12 13-16,-4 5 23 15,-5 3-41 1,-5 9 7-16,-7 5-2 0,-2 5-11 0,0 2-34 16,-9 2-18-1,-9 0-6-15,-4-5-15 0,2-8-90 16,4-8-89-16,7-15-52 31,5-8-528-31</inkml:trace>
  <inkml:trace contextRef="#ctx0" brushRef="#br0" timeOffset="850.04">18195 15021 937 0,'0'0'312'16,"0"0"-61"-16,0 0-19 15,0 0-36 1,0 0-62-16,0 0-47 0,0 0-56 0,-110 102-7 15,115-63-1 1,9-2-2-16,1-2-2 0,1-6-7 16,-3-6-5-16,1-7-6 31,-6-6-1-31,1-4 0 0,-2-4-9 0,0-2-10 15,-3 0-36-15,0-10-1 32,1-14-9-32,-5-6-3 0,0-6-45 0,0-4 9 15,0 6 31-15,-9 3 28 16,3 13 45-16,4 8 0 15,2 6 50-15,0 4-36 16,0 0-8-16,10 16-6 16,13 7 34-16,2 1-8 15,0-1-14-15,2-1-11 31,0-8-1-31,3-6-159 0,-4-3-245 0,-8-5-410 0</inkml:trace>
  <inkml:trace contextRef="#ctx0" brushRef="#br0" timeOffset="1015.05">18309 15099 692 0,'0'0'354'0,"0"0"-211"16,0 0 63-1,0 0-56-15,0 0-66 0,0 0-61 16,115-95 1-16,-88 76-24 31,6-5-99-31,-8 6-245 0,-7 2-405 0</inkml:trace>
  <inkml:trace contextRef="#ctx0" brushRef="#br0" timeOffset="1224.07">18284 14901 654 0,'0'0'266'15,"0"0"-90"1,0 0 8-16,0 0 13 0,46 132-41 15,-21-88-54-15,0 1 6 16,2-4-46 0,-2-2-17-16,-6-7-26 0,3-6-10 15,-3-6-9 1,2-16-116-16,-2-4-199 0,-7 0-381 0</inkml:trace>
  <inkml:trace contextRef="#ctx0" brushRef="#br0" timeOffset="1676.09">18426 14712 725 0,'0'0'261'15,"0"0"-28"1,0 0 31-16,0 0-25 0,106 131-77 15,-80-87-68-15,-4-2-15 32,-4-5-19-32,-2-1-11 0,-5-9-9 0,-7-2 5 0,1-10-8 15,-5-2 15 1,0-6-10-16,0-3-10 0,0-1-15 15,0-3-11-15,0 0-5 32,0 0 0-32,2 0-1 0,2-13-43 0,4-9 38 15,-2-6 5 1,5-3 0-16,1-3 0 0,1 5-6 15,3 3-3-15,-1 4 8 16,1 5 1 0,-3 8-19-16,-2 7 10 0,3 2 2 15,-4 0 7-15,1 14 30 31,3 14 14-31,-1 4-17 0,1 8-27 0,5 18-24 0,0-10-189 16,-3-8-388 15</inkml:trace>
  <inkml:trace contextRef="#ctx0" brushRef="#br0" timeOffset="5403.3">8527 14888 854 0,'0'0'312'16,"0"0"-57"-1,0 0-48-15,0 0-22 0,0 0-49 16,0 0-62 0,0 0-40-16,-98 111-4 0,92-73-10 15,3 2 2-15,3-2-7 16,0-6 12-16,0-6-8 15,0-6-15-15,14-5-4 16,6-1-11-16,4-4 10 16,5-2-4-16,4-2 5 0,-2-3 2 31,4 4 17-31,-4-5-18 0,-5 2 9 0,-4 0-3 31,-1 2-7-31,-6 2-9 0,-5 3 7 16,-6 8 2-16,-4 5 9 0,0 8 10 31,0 4-2-31,-10 3 4 0,-5 0-21 0,-3-3-29 15,-2-5-96 17,-9-4-165-32,5-10-277 0,3-10-335 0</inkml:trace>
  <inkml:trace contextRef="#ctx0" brushRef="#br0" timeOffset="5570.31">8681 15370 91 0,'0'0'525'0,"0"0"-279"0,0 0 4 15,0 0-81 1,0 0-70-16,0 0-36 0,96-110-38 15,-82 90-25-15,-4 0-9 32,-1-1-117-32,-7-5-85 0,-2 7-129 0,0 1-9 0</inkml:trace>
  <inkml:trace contextRef="#ctx0" brushRef="#br0" timeOffset="5733.32">8743 15091 386 0,'0'0'279'0,"0"0"-51"0,0 0-63 0,0 0-26 15,0 0-12-15,0 0-15 16,27 135-27-16,-9-95-18 15,0 0-14 1,2-3-21-16,-1 0-32 31,11-3-39-31,-4-8-202 0,-5-12-346 0</inkml:trace>
  <inkml:trace contextRef="#ctx0" brushRef="#br0" timeOffset="6143.35">8966 15254 849 0,'0'0'327'0,"0"0"-81"0,0 0-57 0,0 0-47 16,0 0-66-1,0 0-38-15,-19 102-12 0,27-79-8 16,3-6-7-16,1-3 1 31,-1-3-12-31,-3-5 0 0,4-4 0 0,1-2-2 16,1 0-26-16,-1 0-8 15,-2-8-42-15,2-9-2 16,-4-1-19-16,-5-4 14 15,-4-2 2 1,0-2 40-16,0-1 43 0,-10 2 29 16,-6 4 57-16,0 6 33 15,5 2 34-15,4 8-23 16,3 2-11 15,2 3-49-31,2 0-61 0,0 0-9 0,2 7-20 0,14 7 5 16,1 1-55-16,12 7-105 0,-6-5-154 31,-6-7-400-31</inkml:trace>
  <inkml:trace contextRef="#ctx0" brushRef="#br0" timeOffset="6339.36">9112 15191 684 0,'0'0'211'0,"0"0"-39"32,0 0-22-32,0 0-66 0,0 0-42 0,0 0-26 15,0 0-16 1,97-100-62-16,-87 80-70 0,0 4-255 15,-5 0-176-15</inkml:trace>
  <inkml:trace contextRef="#ctx0" brushRef="#br0" timeOffset="6496.37">9093 14987 309 0,'0'0'309'0,"0"0"-42"16,0 0-19 0,0 0-78-16,0 0-109 0,0 0 4 15,0 0 19-15,41 128-15 16,-18-88-7-1,0 1-21-15,0-5-15 0,-7-5-26 0,3-3-71 16,-5-9-218 0,-5-9-429-16</inkml:trace>
  <inkml:trace contextRef="#ctx0" brushRef="#br0" timeOffset="6865.39">9290 15186 342 0,'0'0'231'0,"0"0"24"16,0 0-44-16,0 0-43 0,0 0-20 15,0 0-64-15,0 0 3 16,81-99-15 0,-73 81-14-16,-6 3-28 0,-2-2-6 31,0 3 8-16,0 2-19-15,-12 0 29 0,-5 4-15 0,1 2-16 0,1 4-10 32,-1 2 11-32,5 0 12 0,2 10-10 0,7 16 5 15,2 7-18-15,0 6 0 31,4 2 5-31,14-5-6 0,2-6-2 0,5-6 2 16,2-9-1-16,-1-4 1 31,10-11-36-31,-5 0-154 0,-7 0-356 0</inkml:trace>
  <inkml:trace contextRef="#ctx0" brushRef="#br0" timeOffset="7562.43">9479 15005 532 0,'0'0'556'0,"0"0"-439"0,0 0-30 16,0 0 60-16,46 110-14 31,-23-73-61-31,-1-3-20 0,-5-8-1 0,-3-6 3 15,-5-6-36 1,-4-8 7-16,-1-4-25 0,-4-2 13 16,0 0 17-16,0 0-8 31,0-14-14-31,-9-10 26 0,-4-6-34 0,-1-4 10 0,1-5-10 31,1 3 5-31,6 2-5 0,2 6 0 0,4 6 0 31,0 8-15-31,0 6 6 0,4 5-10 0,8 3 19 16,3 0 11-16,3 13 17 31,-3 8-3-31,1-2 9 0,-3 1-8 0,-4-3-4 16,-2-6-3-16,-5-3 0 31,-2-6-2-31,0-2 5 0,0 0-21 0,0 0 15 15,0 0-16-15,0 0-44 16,0-4-68-16,0-8-14 16,0-4-13-16,0-2 2 0,0 0-5 15,11 2 36 16,7 4 57-31,2 0 25 0,2 0 16 0,1 2 8 16,-1 0 14-16,0-2 15 0,-2 0-20 31,-2 1 9-31,-4-5-17 0,-4 2 10 0,-5 1 2 16,-5-1 4-16,0 1 5 31,0 3 23-31,-15 2 22 0,-4 4 9 16,0 4-12-16,1 0-18 0,3 3 1 31,5 12 14-31,4 6-21 0,6 5-24 15,0 1-15-15,6-2-1 0,10 0 0 0,4-7 0 32,0-1-1-32,3-7-8 0,-1-1-64 0,0-8-61 15,5-1-116 16,-5 0-156-31,-2 0-204 0</inkml:trace>
  <inkml:trace contextRef="#ctx1" brushRef="#br0">10107 15081 0,'0'-17'0,"0"-1"16,0-88-1,0 88 1,0-17-16,18 18 31,-1 17-15,1 0-16,35 70 31</inkml:trace>
  <inkml:trace contextRef="#ctx1" brushRef="#br0" timeOffset="211.01">10213 14852 0,'70'-71'62,"-34"36"-46,-19 35-16,-17-18 0,18-17 31,-18 18-31</inkml:trace>
  <inkml:trace contextRef="#ctx1" brushRef="#br0" timeOffset="460.02">10213 14658 0,'53'123'47,"-36"-87"-31,36 52-1,-35-71-15,0 1 16,-18 0 0,35-1-1,-35-17-15,18 0 16,-18-17-16,0-19 31,0 1-31</inkml:trace>
  <inkml:trace contextRef="#ctx1" brushRef="#br0" timeOffset="21060.2">12665 15011 0</inkml:trace>
  <inkml:trace contextRef="#ctx1" brushRef="#br0" timeOffset="23573.34">12030 15046 0,'53'106'0,"-36"-53"0,19 0 15,16 88 17,-52-124-32,18 1 0,-18 0 15,18 35 16</inkml:trace>
  <inkml:trace contextRef="#ctx1" brushRef="#br0" timeOffset="24149.38">11889 14887 0,'70'-106'16,"1"71"0,-36 17-1,-17 18-15,35 36 47,-53-1-47,0 18 0,0 0 0,-18 106 31,18-106-15,-18-18-16,1 0 15,17-17 1,0-18-16</inkml:trace>
  <inkml:trace contextRef="#ctx1" brushRef="#br0" timeOffset="24664.41">12418 15046 0,'-71'123'62,"71"-105"-62,0 17 0,18-17 16,-1 17-1,19-17 1,-36-18-1,17 0-15,19 0 32,-36-18-32,17 1 0,-17-1 15,0-70 16,0 70-31,0 1 16,-17-1 15</inkml:trace>
  <inkml:trace contextRef="#ctx1" brushRef="#br0" timeOffset="26900.53">19244 15575 0,'-53'106'31,"18"-71"-31,0 1 15,-1-1-15,-334 212 32,176-159-17,-18-18-15,1-17 0,-495-70 31,530-36-15,17-18 0,-229-352-1,352 299 1,36 1-16,0 0 15,177-213 1,-71 231 0,35 16-16,0 19 15,229-54 1,-193 89-1,17 17-15,-18 1 0,477 17 32,-565 0-32,-17 17 15,-1 1 1,301 141-1,-283-106 1,0 17-16,-35 1 16,70 387 15,-158-299-16,-36 35-15,-34-17 16,-178 158 0</inkml:trace>
  <inkml:trace contextRef="#ctx1" brushRef="#br0" timeOffset="29787.7">10672 15028 0,'-71'106'0,"53"-53"16,-35 0-1,-105 106 1,87-106 0,-17 0-16,-18-1 0,-194 90 31,106-37-31,0 1 0,0 0 15,-511 229 17,546-282-32,35-35 0,36-18 15,-71 0 16,89-18-31,17-35 16,-106-388 15,142 230-31,17 17 0,52 17 16,372-370 15,-265 424-31,35 17 16,670-123 15,-652 193-31,17 19 15,476-36 17,-599 71-32,-18-1 15,124 160 16,-177-107-31,-17 36 0,0 35 16,-18 106 0,-71-71-16</inkml:trace>
  <inkml:trace contextRef="#ctx1" brushRef="#br0" timeOffset="33516.91">12083 15152 0,'105'-71'47,"-52"71"-47,106 18 31,-141 0-15,-1 17 0,-17 106-1,-17-106 1,-1 18-16,0-35 15,-52 35 1</inkml:trace>
  <inkml:trace contextRef="#ctx1" brushRef="#br0" timeOffset="34000.94">12382 15134 0,'106'106'47,"-88"-88"-47,-18-1 15,0-17-15,18 18 32,-18-36-1,0 1-16,17-1-15,1-17 0,0-1 16,34-16 0,-16 34-16</inkml:trace>
  <inkml:trace contextRef="#ctx1" brushRef="#br0" timeOffset="34227.95">12682 15064 0,'-35'-36'47,"17"36"-47,18 0 16,-35 18 15,35-18-15,0 18-16,0-1 31,0 1-16,18-18-15,-1 18 32</inkml:trace>
  <inkml:trace contextRef="#ctx1" brushRef="#br0" timeOffset="34935.99">12665 15046 0,'-36'71'63,"54"-19"-48,0-34-15,-1 0 0,-17-18 16,53 17 15,-35-17-31,-18 0 16,0-70 15,0 52-31,0 1 16,-18-1 15,36 18-16,0 0 1,34 18 0,-34-18-1,0 0-15</inkml:trace>
  <inkml:trace contextRef="#ctx1" brushRef="#br0" timeOffset="35157.01">12823 14975 0,'36'106'63,"-1"-88"-48,-17-18-15,-1 0 16,-17-18-16,18-17 31,-18 17-31</inkml:trace>
  <inkml:trace contextRef="#ctx1" brushRef="#br0" timeOffset="35438.02">12841 14834 0,'0'0'0,"18"18"15,-1 17-15,54 53 31,-53-52-31,-1-1 16,1-17-16,17-18 31,-17 0-15,-18-36-16,35-52 31,-17 88-15,-18 0-16,17 0 15,19 18 1,-19-1-16,1-17 15,0 18-15</inkml:trace>
  <inkml:trace contextRef="#ctx1" brushRef="#br0" timeOffset="35836.04">13212 14676 0,'141'-124'16,"-71"71"15,-52 18-31,-1 17 0,-17 1 16,-17-1 15,-1 18-31,1 0 16,-19 53 15,36-18-31,0 0 0,18 1 15,70 211 17,-53-177-32,1-17 15,-19 0 16,19-18-31,-36-35 16</inkml:trace>
  <inkml:trace contextRef="#ctx1" brushRef="#br0" timeOffset="36141.06">13723 14817 0,'35'-124'47,"-35"124"-47,-53-17 31,36 17-15,-1 17-16,18 1 15,0 70 1,0-53-16,0 1 15,71-19 17,-54-17-32,1-17 15,17-107 16,-35 71-31,0 36 0</inkml:trace>
  <inkml:trace contextRef="#ctx1" brushRef="#br0" timeOffset="36240.07">13829 14658 0,'18'123'16,"-18"36"15,17-141-31,-17-1 0</inkml:trace>
  <inkml:trace contextRef="#ctx1" brushRef="#br0" timeOffset="36546.09">13935 14711 0,'88'-106'31,"-88"88"-15,0 1-16,0 17 0,0 0 15,-35 0 16,17 17-31,18 19 16,0-1-16,35 71 31,-17-89-31,-18 1 16,70-89 15</inkml:trace>
  <inkml:trace contextRef="#ctx1" brushRef="#br0" timeOffset="36717.1">14217 14570 0,'18'106'31,"-18"-106"-15,17 0-16,-17 0 15,0-36 17,0-17-32</inkml:trace>
  <inkml:trace contextRef="#ctx1" brushRef="#br0" timeOffset="37000.11">14217 14570 0,'18'-124'16,"52"265"15,-52-88-31,17 0 16,-17 0-16,52 88 31,-52-106-31,0 18 16,-1-17-1,-17 70 1,0-71-16,-17-18 15,-1-17-15,-35-35 32,35-18-32,1 0 15,17-194 16,0 159-31,0 35 0</inkml:trace>
  <inkml:trace contextRef="#ctx1" brushRef="#br0" timeOffset="37610.15">12153 15716 0,'-159'-70'31,"-52"-195"-15,158 89 0,53-18-16,17-18 15,195-141 1,-71 177-16,18 35 0,17 17 15,706-140 17,-652 264-32,-36 17 15,335 195 16,-476-159-31,-18 0 16,53 264 15,-105-211-31,-54 18 16,-35 34-16,-617 389 31,511-476-31,-35-54 16,-70 1 15,88-89-31</inkml:trace>
  <inkml:trace contextRef="#ctx1" brushRef="#br0" timeOffset="38471.2">12153 15822 0,'124'-106'31,"-71"71"-31,-1 17 16,1-35-1,53-17 1,-70 35-16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3:36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13847 8026 0,'0'0'46,"0"17"32,0-17-78,0 0 16,0 0 0,0 0-1,0 0 1,-36 18 15,36-18-31,-17 0 16,17 0-16,-18 18 15,18-18 1,0 0-16,0 0 93,18 0-93,52 0 32,-35 0-32,1 0 15,105 0 16,-106 0-31,-17 0 16,-1 0-16,36-18 31</inkml:trace>
  <inkml:trace contextRef="#ctx0" brushRef="#br0" timeOffset="3500.2">18115 9384 0,'0'0'47,"0"0"-32,0 18 1,18-18 0,-1 0-16,160 0 31,-124-18-31,-18 18 15,18-18 1,17-52 0,-70 34-16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3:54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 4745 0,'-53'-18'47,"53"18"-32,36 0-15,52 0 16,547-70 15,-494 70-31,-18-18 0,1 0 16,123 1-1,-194-1 1,35 0-16,53 1 31,-88-1-31</inkml:trace>
  <inkml:trace contextRef="#ctx0" brushRef="#br0" timeOffset="1362.07">2787 7285 0,'0'0'63,"70"0"-48,1-18-15,17 18 16,0-17-16,248-19 31,-231 19-31,1 17 0,-18-18 16,177 0 15,-177 18-31,-35 0 0</inkml:trace>
  <inkml:trace contextRef="#ctx0" brushRef="#br0" timeOffset="3262.18">2011 10619 0,'17'0'47,"19"0"-47,17 0 15,176-36 16,-141 19-31,0-1 0,1 0 16,193-35 15,-212 53-31</inkml:trace>
  <inkml:trace contextRef="#ctx0" brushRef="#br0" timeOffset="4671.26">3387 13141 0,'0'0'47,"0"0"-16,88 0-15,-18 0-1,19 0-15,210-18 32,-210 18-17,52 0-15,-35 0 0,-36 0 31,36 0-31</inkml:trace>
  <inkml:trace contextRef="#ctx0" brushRef="#br0" timeOffset="5815.33">3281 16827 0,'88'-35'46,"-53"18"-30,36-19-16,158-34 31,-141 34-31,18 19 0,-35-1 16,176-17-1,-159 17 1,-18 18 0,-17-17-16,0 17 31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4:01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3933 5521 0,'18'0'47,"35"0"-47,18 0 15,17 0-15,265-35 32,-265 17-32,35 18 15,1-18 1,52 1-1,-105 17-15</inkml:trace>
  <inkml:trace contextRef="#ctx0" brushRef="#br0" timeOffset="779.04">2240 8361 0,'141'-53'47,"-70"35"-32,70-17 1,-71 17-16,1-17 16,17 17-16,71-52 31,-53 17-31,-18 0 0,0 0 0</inkml:trace>
  <inkml:trace contextRef="#ctx0" brushRef="#br0" timeOffset="1661.09">2046 11183 0,'-18'0'46,"18"0"-30,36 0 0,-1 0-16,0 0 15,18-18-15,177-35 31,-142 36-31,0-18 16,0 17-16,212-88 31,-229 106-15,-1-18-16,-35 18 31,1 0-31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7:13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4326 11737 329 0,'0'0'207'0,"0"0"-150"16,0 0-34-1,0 0 43-15,0 0 61 0,0 0-7 16,2 0-14-1,-2 0-23-15,0 0-10 0,2 0-25 16,-2 0-12-16,4 0-30 31,1 0-6-31,5 0-12 0,9 0 12 0,3 0 1 16,5 2 12-1,1 2 6-15,6 0-2 0,4-3-1 16,4 2-4-16,5-1-4 31,8-1-2-31,5-1 0 0,1 0 7 0,1 0-1 0,-4 0 2 16,-6 0-7 15,-3 0 1-31,-5 0-8 0,0-1 0 0,-1-4 12 0,-1 0-12 16,3-1 1-1,-1-3 8-15,1 2-3 16,2-2 1-16,0 1 12 0,-1 0-10 15,-1 1 7 1,-3-1-8-16,-2 1-2 0,-2 4-4 16,-4-1-2-16,-8 1 16 15,-6 1-14 16,-7 2 6-31,-5 0 1 0,-4 0-2 0,-4 10-7 0,0 11-55 0,0 4-354 32</inkml:trace>
  <inkml:trace contextRef="#ctx0" brushRef="#br0" timeOffset="1567.08">9537 11753 320 0,'0'0'176'16,"0"0"-24"-16,0 0 30 15,0 0 19-15,0 0-18 0,0 0-52 16,0 0-38-16,0 0-8 31,0 0-31-31,0 0-36 0,0 0-18 0,0 0-15 16,0 0-4-1,4 0 2-15,7 0 15 0,5 0 1 16,3 0 1-1,4 0 1-15,2 0 6 0,6 0-5 16,2 0-1-16,7 0 0 16,5 0 0-1,1 0 4-15,4 0-5 0,1 0-1 16,0 0 0-16,-2 0 1 31,-2 0 0-31,-2 0 0 0,-8 0 6 0,-3 0-5 16,-3 0 8-16,-6 0-8 31,-5 0 20-31,0 0-20 0,-4 0 16 0,-1 0-1 0,-2 0-7 15,3 0 4 17,-2 0 4-32,-1 0-7 0,-3 0-9 0,0 0-1 0,-4 0 7 15,1 0-1 1,-5 0-6-16,-2 0 0 0,0 0 18 15,0 0-7-15,0 0-11 16,0 8-4-16,-13 0-179 16,-5 1-849-16</inkml:trace>
  <inkml:trace contextRef="#ctx0" brushRef="#br0" timeOffset="7311.41">8970 5081 170 0,'0'0'257'16,"0"0"-74"-16,0 0-38 0,0 0-27 31,0 0 35-31,0 0-4 0,0 0-72 0,-43-33 16 16,43 33-9-1,0 0-19-15,0 0-25 0,0 0-17 16,0 0-3-16,0 0-1 31,0 0-7-31,0 0-8 0,0 0-4 0,4 0-9 16,14-1 2-1,5-1 7-15,12-2 10 0,2-2 3 0,5 0-4 16,4 0 1-16,-2 0 6 31,-1 0-6-31,3 0 5 0,0 2-7 0,4 1 4 16,1 3 6 15,-2 0-2-31,-2 0 11 0,-3 0-9 0,1 3-1 0,-1 5 2 15,6 0-4-15,6 0 16 32,1-2 5-32,3 2-5 0,-2-2-15 0,-4 0-10 15,-3 0-6 16,-7-2 1-31,-4 0 0 0,-3-2 1 0,-2 0 0 0,-4-2 4 0,0 0-6 16,1 0 0 0,-1 0 2-16,-5 0-1 15,0 0 0-15,-3 0 0 16,0 0 6-1,-1 0-7-15,0 2 0 0,0 0 0 16,3 3-1-16,0-4 1 0,2 4 0 31,-2-3 1-31,1 4-1 0,4 1 1 0,2-1 0 16,-3 2-1-16,2-2 1 31,0-2 1-31,1 1-1 0,0-2 1 0,0 0-2 16,1-1-1 15,-2 3 1-31,0 1 0 0,1-2 2 0,-4 2-2 0,2 3-1 15,1-3 1 1,2 1 0-16,1-1 0 0,2 0 0 0,2 2 0 16,1-1-1-1,2-4 1 1,-3 4 1-16,2-6 0 0,-3 4-1 0,0-1 1 15,0-1 0-15,1 3 0 32,2-2-1-32,-3 0 1 0,2 1 0 0,-1-4 0 15,-3 3 5-15,3-1-5 31,-3-3 9-31,0 0-4 16,-4 0-5-16,-5 0 0 0,-2 0 8 0,-1 0-8 0,0 0 3 31,0 0-4-31,4 0 1 16,2 0 0-16,2 0 3 0,1 0-4 0,1 0 0 31,0 0 0-31,-4 0 3 0,0 0 3 0,-2 0-12 16,-4 0 6-16,-3 0 0 31,-3 0 0-31,-1-4 0 0,0 1 1 0,-5 2 3 15,0-2-4-15,0 1 0 32,1 2 0-32,-4 0 0 0,3 0 0 0,-1 0 0 15,-4 0 9-15,3 0-9 16,-3 0 0-1,-1 0-1-15,0 0 1 0,-5 0 0 16,0 0 0-16,0-1 15 0,0 1-15 31,-29 0-33-31,-10 7-198 0,-11 11-1262 0</inkml:trace>
  <inkml:trace contextRef="#ctx0" brushRef="#br0" timeOffset="10223.58">9864 5051 431 0,'0'0'160'0,"0"0"-54"0,0 0 34 16,0 0 26-1,0 0 6 1,0 0-45-16,-127 118-28 0,81-78-18 0,-8 7-17 31,-11 7-20-31,-11 8-27 0,-10 8 1 0,-27 20-10 16,-23 17-7-1,-24 5 7 1,16-12-8-16,28-32 0 0,35-28 7 15,19-20 1-15,-11-4-8 0,-14-4 6 16,-13-5-5 15,-3-7 1-31,3-3-1 0,4-16 0 0,3-7 0 0,8-6-1 0,5-5 0 47,6-5-1-47,3-2 1 0,4-4 0 0,1-4 0 0,1 1-9 0,3 1 7 16,2 4 2-1,6 4 0-15,7 4-1 16,7 4-1-16,9 4 2 0,4 4-1 31,7 4 1-31,6 4-1 16,4 2 1-16,0 4-1 0,4 2 0 0,1 0 0 15,-1-3-1 1,-1-1 2-16,0-1-1 0,-2-1 1 0,3-3 0 15,-5-3 1-15,1-1 1 32,0-8-4-32,-1 0 2 0,-1-5-1 0,-1 1 0 15,1 1 1 1,2 3 0-16,1 6-1 15,2 6 1-15,0 8 0 0,5 7-1 16,0 4 1 15,2 4-7-31,0 28-37 0,6 39 19 0,17 40 17 0,-1 4 6 16,-1-8 2-1,-2-13 0-15,-5-29 1 0,1 0-1 0,3-3 0 16,-5-17 1-16,-4-14 0 31,-4-13-1-31,-1-10 1 0,-4-8 0 0,0 0 0 16,0-24 0-16,0-21 0 31,0-21-1-15,-7-16 0-16,1-10-11 0,-1 0-10 0,5 4 5 0,0 13 7 31,2 19 8-31,0 16-1 0,0 18-9 0,0 12-1 15,4 8-1-15,5 2 13 32,7 0 0-32,3 2 13 0,7 8-3 0,6 2-3 15,9 4-6-15,34 24-1 31,-6-3-20-31,-13 2-311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4:09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3087 5203 0,'-35'0'47,"35"0"-32,17 0 1,36 0-16,0 0 15,317-70 17,-281 70-32,16-18 0,-16 1 15,211-19 16</inkml:trace>
  <inkml:trace contextRef="#ctx0" brushRef="#br0" timeOffset="638.03">2646 7743 0,'176'-52'31,"-88"16"-15,18 19-16,-18-19 0,1 19 15,140-36 16,-123 35-31,-36 18 16,-17 0-16</inkml:trace>
  <inkml:trace contextRef="#ctx0" brushRef="#br0" timeOffset="1286.07">2364 10530 0,'176'-88'31,"-53"71"-15,1-19-16,141 1 31,-177 35-31,0 0 0,18 0 15,52 0 1,-87 35-16</inkml:trace>
  <inkml:trace contextRef="#ctx0" brushRef="#br0" timeOffset="1990.11">2417 12400 0,'158'-35'47,"89"0"-31,-141 35-1,18-18-15,-1 18 16,53 18 0,-87 17-16</inkml:trace>
  <inkml:trace contextRef="#ctx0" brushRef="#br0" timeOffset="2683.15">2328 14005 0,'106'0'63,"-35"-17"-48,-1-1-15,1 18 0,17-18 16,159 18 15,-124 36-31,-34-1 0,-1 0 0</inkml:trace>
  <inkml:trace contextRef="#ctx0" brushRef="#br0" timeOffset="3427.19">2787 16916 0,'141'17'62,"18"-17"-46,-71 0-16,0 0 16,18 0-16,423 71 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4:25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5309 0,'-17'0'62,"17"0"-30,17 0-17,18 0 1,1-17-16,-19 17 15,19 0 1,105-36 0,-88 19-1,17 17-15,1-18 0,52 0 31,-52 1-31,-1 17 0,-17-18 16,124 1 0,-124 17-1,0-18-15,-1 18 16,90-18-1,-107 18 1,18 0-16,0 0 16,123-17 15,-123 17-31,-18 0 0,1 0 15,105 0 17,-106 0-32,18 0 0,-18 0 15,124 17 16,-124-17-31,0 0 16,1 0-16,34 0 16,-34 0-16,-1 0 15,0 0-15,124-17 31,-124 17-15,0 0 0,18 0-1,-35 0 1,-18 0-16,0 0 15,0 17 48,0-17-63</inkml:trace>
  <inkml:trace contextRef="#ctx0" brushRef="#br0" timeOffset="2983.17">4251 6244 0,'0'0'47,"18"0"-31,-18 0-1,17 0-15,-17 0 0,53 0 32,-35 0-32,17-17 15,0 17-15,106-18 31,-105 18-31,17 0 16,0 0-16,123 0 31,-141 0-15,1 0-16,-19 0 15,71-18 1,-70 18 0,0 0-16,17-17 31,-35 17-16,18 0-15,-18 0 16,17 0 0,-17 0-1,0 0 16,0 17-31</inkml:trace>
  <inkml:trace contextRef="#ctx0" brushRef="#br0" timeOffset="3774.21">4445 7020 0,'71'0'63,"17"0"-32,-35 0-31,0 0 0,-18 0 16,71 0-1,-89 0 1,19 0-1,-19 0 1,-17 18-16</inkml:trace>
  <inkml:trace contextRef="#ctx0" brushRef="#br0" timeOffset="4191.23">4604 7937 0,'141'-17'47,"-106"-1"-32,106 1 16</inkml:trace>
  <inkml:trace contextRef="#ctx0" brushRef="#br0" timeOffset="5413.3">3775 9278 0,'141'-53'16,"-18"35"0,-34 1-1,-19-1-15,142 1 31,-142-1-31,-17 18 0,0 0 16,71-18 0,-107 18-1,1 0-15,-1 0 31,-52 0 16,18 18-47,-19 0 0</inkml:trace>
  <inkml:trace contextRef="#ctx0" brushRef="#br0" timeOffset="6612.37">3457 10283 0,'-35'53'46,"53"-53"1,-1 0-47,18 0 16,107-17 15,-107 17-31,18 0 16,70 0 15,-87 0-31,-1 0 0,18 0 15,70 0 17,-87 0-32,-19 0 0,18-18 15,18 18 16,-35 0-15,-18 0-16,18 0 31,-18 0-31,0 0 109</inkml:trace>
  <inkml:trace contextRef="#ctx0" brushRef="#br0" timeOffset="8420.48">3422 16140 0,'70'-36'62,"54"1"-46,-53 17-16,-19 1 15,19-1-15,105 0 32,-140 18-32,-1-17 15,0 17-15,71-18 31,-88 18-15,17 0-16,-17 0 0</inkml:trace>
  <inkml:trace contextRef="#ctx0" brushRef="#br0" timeOffset="10724.61">1111 5856 0,'0'18'62,"0"35"-46,0-36-1,0 36-15,-17 71 32,-1-71-32,0 0 0,-17-1 15,-53 72 16,53-89-31,-1-17 0,-17 17 16,-105 18 0,105-53-1,-18 0-15,18 0 16,-123-123 15,141 52-31,17 0 0,0-17 16,36-194 15,17 194-31,1 0 0,-1 17 15,124-123 17,-89 159-32,1-1 0,-1 1 15,177 0 1,-176 35-1,-1 18-15,1 17 16,52 88 0,-105-52-16,0-1 15,-18 19-15,-53 158 31,17-177-31,1-17 16,0 0-16,-71 53 31,88-106-15,1 0-16</inkml:trace>
  <inkml:trace contextRef="#ctx0" brushRef="#br0" timeOffset="11759.67">1288 8537 0,'0'141'31,"-18"-35"-15,0-53 0,1 0-16,-71 123 31,35-105-31,17-18 15,-17 0-15,-141 70 32,124-105-32,-18 17 0,-1-35 15,-210-88 16,228 17-31,18-34 16,106-460 15,0 477-31,0 0 16,0 35-16,176-71 31,-141 89-15,18 17-16,-18 18 0,71 18 15,-106 17-15,-18-17 16,1 17-16,-1 212 47,-53-176-47,1-1 15,-107 142 16</inkml:trace>
  <inkml:trace contextRef="#ctx0" brushRef="#br0" timeOffset="12553.71">1147 10160 0,'-159'123'16,"0"-34"15,88-72-15,-17 1-16,-141-36 31,158 1-31,19-36 0,-1 0 15,35-229 17,89 140-32,17 1 0,0 36 15,124-54 16,-142 106-31,18 18 0,-17 17 16,88 18 0,-106 18-16,-36-1 15,1 36 1,-18 194 15,-18-159-31,-17 0 0,0-17 16,-89 158-1,89-176 1,17 18-16,1-18 15,17-18 1,0 0-16</inkml:trace>
  <inkml:trace contextRef="#ctx0" brushRef="#br0" timeOffset="13780.78">1429 15893 0,'-36'123'15,"19"-88"1,-18 1 0,17-1-16,-17 0 15,-159 53 16,123-70-31,-17 0 0,0-18 16,-195 35 15,195-35-31,0 0 0,35-35 16,-53-177-1,106 89 1,0-54-16,71 1 16,193-195-1,-175 283 1,34 18-16,18-1 15,159-35 1,-247 106 0,18 0-16,-19 0 15,90 141 1,-107-52-1,-17 16-15,-18 1 0,0 159 32,-18-195-32,0 19 15,-70 210 16,70-210-31,1-19 0</inkml:trace>
  <inkml:trace contextRef="#ctx0" brushRef="#br0" timeOffset="21237.21">9931 5380 0,'-18'0'46,"36"0"-14,-1 0-17,36 17 1,-17-17-16,-1 0 15,0 0-15,89 0 32,-89 0-32,18 0 0,-18 0 15,106 0 1,-88 0-1,0 0-15,-18 0 16,106 0 15,-88 0-31,0 0 0,-18 0 16,89 0 15,-71-17-31,-18 17 0,0-18 16,54 1-1,-54 17 1,-17 0-16,87-18 31,-69 18-31,-1-18 16,0 18-16,106-17 31,-105 17-16,16-18-15,-16 18 16,52-18 0,-53 18-16,18 0 15,-18-17 1,89 17-1,-89-18-15,0 18 16,54-18 0,-54 18-1,-17 0-15</inkml:trace>
  <inkml:trace contextRef="#ctx0" brushRef="#br0" timeOffset="23767.35">11818 3845 0,'-141'-53'46,"106"36"-46,-18 17 16,-124 0 15,160 17-15,17-17-16,0 0 15,0 18 1,35-18-16,-17 18 16,17-1-16,71 36 31,-89-18-31,19 1 0,-36-1 15,17 71 17,-34-71-32,-1 0 0,0-17 15,-35-18 1,36-18-1,17 1-15</inkml:trace>
  <inkml:trace contextRef="#ctx0" brushRef="#br0" timeOffset="23992.37">11871 3687 0,'0'123'0,"18"-52"0,-18-1 16,0 106-1,0-140 1,0-19-16,17 19 47,-17-72-47,0 1 0</inkml:trace>
  <inkml:trace contextRef="#ctx0" brushRef="#br0" timeOffset="24210.38">11783 3598 0,'123'0'63,"-52"0"-48,-54 0-15,19 0 16,-1 0-16,0-17 31</inkml:trace>
  <inkml:trace contextRef="#ctx0" brushRef="#br0" timeOffset="24425.39">11906 3828 0,'88'0'62,"-17"-18"-46,-53 0-16,17 18 15,-17 0-15,-1 0 32,-17 53-32,-17-35 0</inkml:trace>
  <inkml:trace contextRef="#ctx0" brushRef="#br0" timeOffset="24571.4">11977 4145 0,'123'-35'47,"-70"17"-32,53-35 1,-53 36-16,0 17 0</inkml:trace>
  <inkml:trace contextRef="#ctx0" brushRef="#br0" timeOffset="28698.64">9278 5750 0,'-18'0'46,"18"0"-30,0 0 0,0 18-16,0-18 15,-17 53 1,-1-36-1,18 1-15,0 0 16,-18 17 0,18-17-1,0-18-15,-17 17 16,-1 36-1,1-35 1,17 17-16,0-17 16,-36 52-1,19-52 1,-1 0-16,0-1 0,-35 54 31,36-36-31,-1-17 16,-17-1-16,-71 36 31,71-35-16,0-18-15,-1 0 16,-70 0 0,89 0-1,-19 0-15,19-18 0,-36-52 31,53 52-15,-18-17-16,18-18 0,0-71 31,0 71-31,18 18 16,-18-18-16,53-17 15,-36 34 1,19-16-16,-1 16 16,124-105 15,-124 88-31,18 36 15,-18-19-15,159-17 32,-158 53-32,-1 0 15,53 53 16,-70-35-31,-1 17 0,1-17 16,-18 105 15,0-87-31,0-1 0,0 0 16,-18 89 15</inkml:trace>
  <inkml:trace contextRef="#ctx0" brushRef="#br0" timeOffset="29963.71">9119 7461 0,'36'124'47,"-36"-18"-16,0-71-31,0 0 16,0 18-16,-89 70 31,54-70-31,0-17 15,-18 17-15,-159 52 32,159-105-17,0 0-15,18 0 16,-35-88-1,70 35 1,0 0-16,0-17 0,141-142 31,-71 142-31,1 34 16,-18 1-1,141-18 1,-159 53-16,-17 0 16,-1 0-1,1 88 1,-18-35-1,0 0-15,0 18 0,-18 52 32,1-70-32</inkml:trace>
  <inkml:trace contextRef="#ctx0" brushRef="#br0" timeOffset="31412.79">9225 8767 0,'35'70'31,"-35"-52"-15,0-1-1,-17 124 1,-1-105-1,0-1-15,-87 106 32,69-123-17,-17 17-15,1 0 16,-195 36 15,176-71-31,18 0 0,0 0 16,-88-71-1,106 54 1,17-36-16,-17 17 15,17-69 1,18 34-16,18 1 16,17-19-16,159-158 31,-106 177-31,-17 17 15,0 18-15,140-18 32,-140 53-32,-18 0 0,0 17 15,35 89 16,-71-53-31,1 0 0,-18 0 16,-18 159 0,1-142-1,-1 1-15,-17-18 16,17-18-1,-35-17-15</inkml:trace>
  <inkml:trace contextRef="#ctx0" brushRef="#br0" timeOffset="32837.87">9243 9754 0,'-18'141'63,"0"-70"-48,1-18-15,-1 0 16,-17 17-16,-141 124 31,123-176-15,0 0-1,-141-1 1,123-34-1,1-1-15,17-17 0,-71-195 32,124 142-17,35-35-15,54-1 16,87-105-1,-88 158-15,-35 36 16,18 0-16,176-36 31,-177 71-31,-17 0 16,0 0-16,35 71 31,-88-36-31,18 0 0,-18 18 16,-35 159 15,-1-141-31,1 34 0,0-16 15,17-19 1,-52-17-16</inkml:trace>
  <inkml:trace contextRef="#ctx0" brushRef="#br0" timeOffset="33918.94">9278 11024 0,'-123'124'47,"34"-71"-31,36-18-1,1 0-15,-19-17 16,-141 17 15,142-35-31,-1 0 0,18-17 0,-35-125 31,88 89-15,18-35-16,140-176 31,-87 176-15,17 17-16,0 0 0,212-17 31,-229 88-16,-36 18-15,36 52 32,-54-17-32,-17-17 15,0 34-15,0-17 16,-141 300-1</inkml:trace>
  <inkml:trace contextRef="#ctx0" brushRef="#br0" timeOffset="34822.99">9366 12894 0,'-70'106'32,"52"-71"-17,-17 0-15,-1 18 16,-193 141 15,141-141-31,17-17 0,-17-19 16,-194-17 15,247-35-31,17-18 15,0 0-15,36-176 32,35 52-32,35 19 0,0-1 15,142-35 1,-160 141-1,18 18-15,1 17 16,140 36 0,-194 17-1,-17 0-15,0 18 16,-18 159-1,0-124 1,-18-17-16,-35 34 16,-18 19-1,18-71-15</inkml:trace>
  <inkml:trace contextRef="#ctx0" brushRef="#br0" timeOffset="35598.03">9349 13652 0,'-36'142'0,"19"-107"15,-72 194 1,72-194 0,-18 1-16,-18-1 15,-106 18 16,88-35-31,18-18 0,-17-18 16,-71-88 15,123 53-31,18 0 16,71-264 15,-36 229-31,18 17 16,229-105-1,-211 176 1,17 0-16,106 35 31,-159 0-31,0 0 16,1 1-1,17 87 1,-36-52-16,-17-36 15,0 18-15</inkml:trace>
  <inkml:trace contextRef="#ctx0" brushRef="#br0" timeOffset="37164.12">9948 15011 0,'194'-18'31,"247"-17"-15,-300 17 0,-35 18-16,-35 0 15,264-18 1,-229 18-1,-18 0-15</inkml:trace>
  <inkml:trace contextRef="#ctx0" brushRef="#br0" timeOffset="41369.36">17851 5309 0,'123'-17'0,"-52"17"15,528-141 17,-475 123-32,-54 0 15,230 1 16</inkml:trace>
  <inkml:trace contextRef="#ctx0" brushRef="#br0" timeOffset="43849.5">17798 7408 0,'-159'18'16,"-106"-36"15,177-17-31,0-18 16,17 0-1,-87-300 1,158 195-16,70 17 16,18 35-16,759-159 46,-653 265-46,0 35 16,247 124 15,-406-124-31,-17 18 0,17 0 16,-176 318 15,-18-230-31,-17-18 16,0-17-16,-71-35 31,158-71-31,37 0 0,16 0 0</inkml:trace>
  <inkml:trace contextRef="#ctx0" brushRef="#br0" timeOffset="44836.56">18045 8343 0,'-159'18'0,"71"-1"15,-1-17-15,-16 0 16,-266-158 15,283 70-31,35-18 16,71-282-1,35 299 1,52 1-16,54 18 16,547-89-1,-459 159 1,0 18-16,-36 17 15,213 71 1,-371-71-16,0-17 16,-1 17-1,54 88 1,-106-87-1,-17-1-15,-19 18 0,-369 264 32,264-211-32,-1-18 0</inkml:trace>
  <inkml:trace contextRef="#ctx0" brushRef="#br0" timeOffset="45799.61">18203 9454 0,'-123'-35'16,"-106"-18"15,123 18-31,18 17 0,-18-17 0,-194-71 31,229 89-31,18-19 16,18 19 0,229-124-1,35 35 1,71 0-16,18 0 15,281-70 1,-334 123-16,-53 0 16,-18 18-1,388-1 16,-512 36-31,1 0 16,176 71 15,-229-54-31,-18 19 16,-18 34-16,-458 389 31,264-300-31,-17-18 16,-689 229 15</inkml:trace>
  <inkml:trace contextRef="#ctx0" brushRef="#br0" timeOffset="46799.67">18609 10389 0,'-176'36'15,"-212"34"16,211-52-31,1-18 0,17-18 16,-211-70 15,299 53-31,18 17 16,36-17-16,175-371 31,-17 265-31,53 17 16,18 54-16,458-71 31,-458 141-31,0 0 15,-36 0-15,159 53 32,-282-18-17,0-17-15,-18 17 16,-52 194-1,-71-105 1,-54-1 0,-387 265 15</inkml:trace>
  <inkml:trace contextRef="#ctx0" brushRef="#br0" timeOffset="54560.12">20249 4533 0,'-17'-17'31,"-1"-1"-15,-35-70 15,36 52-31,-19 1 0,1-18 16,-124-53 15,124 89-31,0-1 16,-159-52 15,141 52-31,0-17 15,-88-1 1,106 19 0,-1-1-16,1 18 15,-71-35 1,71 35-16,-18 0 15,18-18 1,-124 1 0,106 17-16,0 0 15,0 0-15,-141-18 31,141 18-31,-17 0 16,17 0 0,-106 0-1,106 0-15,0 0 16,-106 0 15,106 0-31,18 0 0,-35 0 16,-124 0 15,141 0-31,17 18 0,-17-18 15,-70 17 17,88-17-32,-1 0 0,-16 0 15,-125 35 16,124-17-31,0 0 16,18-1-16,-88 89 31,87-71-31,1 18 16,-36 89-1,54-90-15,-18-16 16,17-1-16,18 0 16,-35 106 15,35-105-31,0-1 15,0 0-15,35 177 47,-35-177-47,0 0 16,18 1-16,17 34 31,-18-70-31,1 18 16,17-18-16,36 18 31,-36-1-31,-17-17 0,17 0 15,71 0 1,-71 0 0,1 0-16,-1 0 15,106 0 16,-106-17-31,0 17 16,71-18 15,-70 18-31,-1-18 0,-18 18 16,19 0-16,70-35 31,-71 35-15,0-18-16,53 1 31,-52 17-16,-19 0-15,1 0 0,70 0 32,-53 0-32,-17 0 15,70 0 1,-70 0-1,0 0-15,-1 0 16,1 0 0,-1 0-16,-17 0 15,0 0 1,36 17-1</inkml:trace>
  <inkml:trace contextRef="#ctx0" brushRef="#br0" timeOffset="55633.18">19385 5168 0,'53'0'31,"-35"0"-15,-1 0-16,89-17 31,-88-1-31,17 0 15,-17 1 1,70-36 0,-70 35-16,17-17 15,35-36 16,-52 54-31,0-19 0,-1 19 16,19-72 0,-19 54-1,-17 18-15,18-1 16,-1-35 15,-17 53-31,0-18 0,0 18 0,0 0 16,0-35-1,0 35 1,0-18-1,0 1 1,0 17-16,0-18 16,0 18-1,-70-17 1,35 17-16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5:3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3598 0,'36'0'62,"-19"-17"-46,36-1-16,0 0 16,0 1-16,141-71 31,-141 70-16,-18 0-15,1 18 16,-1-17 0</inkml:trace>
  <inkml:trace contextRef="#ctx0" brushRef="#br0" timeOffset="224.01">11818 3528 0,'0'141'31,"0"-106"-15,0 18-16,0 0 16,18 0-16,17 88 31,-17-106-31,-1-17 15,-17 17-15,18-35 32,-18 18-32</inkml:trace>
  <inkml:trace contextRef="#ctx0" brushRef="#br0" timeOffset="627.03">12030 3969 0,'123'-53'47,"-105"53"-47,-18-18 15,17 1-15,-17-107 47,-35 106-47,18 1 16,-107-1 15,106 36-31,18 17 15,-17 0-15,17 36 32,0-53-32,17 17 0,1 0 15,35 18 1,-35-53-1,-1 18-15,19-18 16,-1-18 15,0-53-31</inkml:trace>
  <inkml:trace contextRef="#ctx0" brushRef="#br0" timeOffset="896.05">12259 3687 0,'-18'88'31,"18"-53"-15,18-17-16,53 35 47,-54-53-47,1 0 0,-1 0 15,1 0 17,-18 17-32,0-17 0,0 18 15,-70 70 16,34-53-31,19-17 0</inkml:trace>
  <inkml:trace contextRef="#ctx0" brushRef="#br0" timeOffset="1107.06">12382 3810 0,'142'-71'16,"-72"36"-1,-35 18 1,-17-19-16,17 19 0,-17-19 31,-18 19-31</inkml:trace>
  <inkml:trace contextRef="#ctx0" brushRef="#br0" timeOffset="1331.07">12435 3581 0,'18'106'31,"17"-18"-15,-17-53-16,0 0 0,-1-17 15,19 35 16,-19-36-31,1-17 0,-1 0 16,54-88 15</inkml:trace>
  <inkml:trace contextRef="#ctx0" brushRef="#br0" timeOffset="3472.19">13300 3440 0,'17'123'31,"19"-70"-15,-19 18-1,1 17-15,0-18 16,52 142 0,-52-194-1,-18-1-15,0-34 31,0-54-31</inkml:trace>
  <inkml:trace contextRef="#ctx0" brushRef="#br0" timeOffset="3697.21">13353 3492 0,'123'-35'31,"-88"35"-15,-17 18-16,0-1 15,-1 19-15,1 87 32,-18-87-32,0 16 0,-18-16 15,-52-1 1</inkml:trace>
  <inkml:trace contextRef="#ctx0" brushRef="#br0" timeOffset="4188.23">13582 3457 0,'70'88'47,"-70"-70"-32,0 0 1,0-1-16,0 19 31,0-36-31,-17 0 16,17-124 15,17 71-31,1 18 16,53-53 15,-36 88-31,-17 0 0,-1 17 15,54 89 17,-54-71-32,1-17 0,35 17 46,-35-52-46,-18-1 0,0-17 16,-18-89 15,0 89-15,-17 17-16,0 18 31</inkml:trace>
  <inkml:trace contextRef="#ctx0" brushRef="#br0" timeOffset="5505.31">13811 3422 0,'-70'-35'47,"52"35"-47,18 35 31,0 0-31,0 0 0,18 1 16,35 34 15,-36-52-31,19-18 16,-1-35 15,-35 17-31,0 0 15,0 1-15,0-36 32,-18 35-32,18 18 15,-17 0-15,17 0 31,0 18-15,0-1-16,17 1 0,1 35 31,-1-35-15,1 17-16,-18 0 0,35 36 31,-35-36-31,0-35 16,0 18-16,0-1 31,0-17-31,0 0 15,-17 0-15,-19 0 32,36-17-32,-17 17 0,17-18 15,0-52 16,17 52-31,1-17 0,0 17 0</inkml:trace>
  <inkml:trace contextRef="#ctx0" brushRef="#br0" timeOffset="7579.43">14093 3281 0,'0'0'47,"0"0"-31,0 0 15,0 0-31,-17 0 31,17 0-31,-18 0 0,1 0 16,-36 35 15,53-35-31,-18 18 15,18-1 1,0 36 0,18-35-16,-1 0 15,-17-18 1,71 17 15,-54-34-31,-17-1 16,18-53 15,-18 54-31,0-1 15,0 18-15,0 18 32,0-18-32,0 70 31,18-70-31,-18 18 15,17-18-15,1 0 32,0-18-17,-18 1-15,0-54 31,0 53-31,0 18 16,0 0 0,0 18-1,0 0-15,0-1 16,0 1-1,0-18 1,17-18 0,-17-52-1,0 52 1,18 1-16,0-1 31,-18 36-15,17-1-16,18 18 31,-35-35-16,18 0-15,17-88 32,-17 71-17,-18-1-15,18 0 0,-1 18 31,-17 0-15,18 18-16,0 70 31,-1-70-31</inkml:trace>
  <inkml:trace contextRef="#ctx0" brushRef="#br0" timeOffset="13605.77">7479 14975 0,'0'71'31,"0"-53"-15,0-1-16,0 1 16,0 105 15,-18-87-31,18-1 15,-17 18-15,-1 53 32,18-71-32,-18 0 0,1 0 15,-19 36 1,19-53-1,-1-1-15,18-17 16,-35 53 0,17-53-1,1 18-15,-36 35 47,35-53-47,0 17 0,1-17 16,-89 36-1,88-19 1,-17-17-16,-53 18 31,53-18-31,-1 18 16,1-18-16,-124 35 31,124-17-16,-36-18-15,-105 52 32,105-34-32,19-18 15,-19 18-15,-88 17 31,124-17-31,-18-1 0,0-17 16,-70 36 15,87-36-31,-17 0 0,1 0 16,-142 0 15,158 0-31,-17 0 16,18 0-16,-88 0 31,70 0-31,17 0 15,1-18-15,-71 0 32,71 18-32,0-17 15,-18 17-15,-35-18 16,52 18-1,1-18-15,0 18 0,-89-53 47,89 36-47,17-18 0,-17-1 16,-18-87-1,36 70 1,17 0-16,-18-18 16,18-87-1,0 105 1,18 0-16,87-141 31,-69 159-15,17-18-16,211-124 31,-211 142-16,0 17-15,0-17 16,106-18 0,-106 53-1,-1-18-15,19 1 16,105-1-1,-105 18 1,0-17 0,228-1 15,-228 18-31,-18 0 0,0 0 15,88 0 17,-88 0-32,-18 0 0,18 0 15,18 0 1,-36 0-16,0 0 15,0 0 1,89 0 0,-89 0-1,-17 0-15,70 18 31,-70-18-15,-1 0-16,54 0 31,-54 0-15,1 0-16,35 17 31,-35-17-31,-1 0 0,19 0 16,34 18 15,-52-18-16,17 17-15,-17-17 16,52 18 0,-52-18-16,-1 18 15,36-1 16,-35-17-31,-18 0 0,18 0 16,17 18 15,-35-18-31,18 0 0,-18 0 16,35 18 15,-35-18-31,0 0 0,0 0 16,0 88 15,0-71-16,0 1-15</inkml:trace>
  <inkml:trace contextRef="#ctx0" brushRef="#br0" timeOffset="16260.93">6879 16528 0,'0'35'62,"-17"18"-30,-1-36-32,18 1 15,-53 53 1,35-36-1,-17-17-15,17 17 0,-70 18 32,35-18-32,-17 0 15,17-17-15,-18 17 16,-123 36-1,124-54 1,17 1-16,-212 35 31,212-35-31,-17-1 16,-160-17 15,178 0-31,-1 0 16,0 0-16,-106-17 31,124-1-31,-18 18 0,17-18 15,-69-35 17,69 36-32,1-1 15,-88-35 16,105 36-31,-17-1 0,17 0 16,-70-52 15,70 52-31,18-17 16,-17 17-1,-36-88 1,53 71 0,0 17-16,0-87 46,17 87-46,1-17 16,105-106 15,-105 105-31,17 1 0,1 0 16,69-53 15,-69 52-31,-1 19 0,0-1 16,53-17-1,-52 17 1,-19 0-16,19 18 0,52-35 31,-53 35-15,-17 0-16,70-17 31,-53-1-31,1 18 0,-1 0 15,71-18 17,-89 1-32,19 17 0,-1 0 15,71-18 16,-89 18-31,19-18 0,-1 18 16,71-35 0,-89 35-1,19 0-15,-1-18 16,53 1-1,-70 17-15,17 0 16,-17 0 0,35-18-1,-18 18 1,-18 0-16,72 0 31,-72 0-15,19 0 15,-19 0-16,1 0-15,17 0 16,-17 0 0,-1 18-16,1-18 0,35 17 31,-35-17-31,-18 0 15,17 18 1,18 0 0,-17-18-16,0 17 15,-1-17-15,36 36 31,-53-36-15,18 17-16,0-17 31,-1 18-31,-17-18 0,18 18 16,17 17-1,-35-18 1,18-17-16,-1 36 31,1-19-31,-18-17 16,0 18-16,35 17 31,-35-17-15,0-18-16,0 35 31,18-17-31,-18-18 15,0 17 1,0 36 0,0-35-16,18 0 15,-18 35 16,0-36-15,0 1-16,0-18 0,0 35 31,0-35-31,0 0 16,0 18-16,-18-1 31,18-17-15,-18 18-16,18-18 15,0 18 16,-35-1-31</inkml:trace>
  <inkml:trace contextRef="#ctx0" brushRef="#br0" timeOffset="30973.77">11800 7355 0,'18'0'31,"-18"18"47,0-18-62,0 18-16,-35 52 46,-1-17-46,19-35 16,-71 105 15,70-87-15,0-19-1,-52 54 1,35-54-16,-1 19 0,19-19 16,-89 36 15,71-35-31,-1-1 0,1 1 15,-89 35 17,89-35-32,-18-1 0,18-17 15,-106 53 16,106-35-31,-18-18 0,17 18 16,-122 17 15,105-18-31,-18 1 0,18 0 16,-229 35-1,212-36 1,-1-17 0,-158 36-1,158-36-15,18 0 16,-17 0-16,-142-36 31,141 19-15,18-1-16,-158-105 31,158 87-16,0 1-15,18 0 16,-89-71 0,107 53-1,-1 18-15,-17-142 31,35 124-31,0-17 0,0-18 16,35 17 0,124-211-1,-106 211 1,17 18-16,-17-17 15,176-89 1,-158 106-16,17 18 16,0 0-1,195-54 1,-195 72 0,18-1-16,-18 0 15,176 1 1,-175 17-16,-19-18 15,18 18-15,177 18 32,-212-1-17,0 1 1,70 17-1,-70-17 1,-18 0-16,1-1 0,87 36 31,-88-35-15,-17-1-16,17-17 15,54 53 1,-72-35 0,18 17-16,-17-17 0,70 35 31,-70-35-16,0-1-15,-1 1 16,36 35 0,-35-36-16,-18 1 15,17 17-15,19 18 31,-36-35-15,17-1-16,19 36 31,-36-35-31,0 0 16,35 35 15,-35-53-15,0 17-16,0-17 0,18 35 31,-18-35-16,0 0-15,0 36 32,0-19-17,0-17-15,0 0 31,0 0 47,-18-17-78</inkml:trace>
  <inkml:trace contextRef="#ctx0" brushRef="#br0" timeOffset="38046.17">15557 8361 0,'36'0'47,"-1"17"-16,0-17-31,18 0 0,-17 0 16,122 0-1,-105 0 1,18 0-16,-18 0 15,123 0 1,-123 0 0,18-17-16,-19 17 15,160 0 1,-141-18-1,17 18-15,229-35 32,-228 17-17,-19 1-15,1 17 16,158 0-1,-158 0-15,-19 0 16,1 0 0,106 17-1,-106 1 1,-35 17-16</inkml:trace>
  <inkml:trace contextRef="#ctx0" brushRef="#br0" timeOffset="41610.38">18944 11095 0,'35'53'46,"-35"-36"-30,-17 107 15,17-89-31,-18 0 16,1 18-16,-36 36 15,35-54 1,-17 18-16,-1-18 0,1 0 16,-124 89 15,89-71-31,-1 0 0,-17 0 15,-194 88 1,176-106 0,18 0-16,0 0 15,-142 36 1,142-71-1,0 0-15,17 18 16,-211-18 0,194-18-1,-18 18-15,-211-18 31,211 18-31,0 0 0,18 0 16,-177 0 15,177 0-31,17 0 0,19-17 16,-125-36 15,124 18-31,18-1 0,-18 1 16,18 0-16,-89-124 31,107 88-31,-19 18 15,19-17-15,17-124 32,17 123-32,19 18 0,17-17 15,246-195 16,-210 195-31,16 17 16,1 0-16,0 18 16,106-36-1,-106 36-15,-1 17 16,-16 1-1,228-36 1,-229 35-16,18 0 16,-18 1-16,159-19 31,-159 19-31,1 17 15,246-18 17,-265 18-32,1 0 0,0 0 15,140 0 16,-140 0-31,-18 0 16,229 35 15,-229-17-31,-18-18 16,0 18-16,71 35 31,-88-18-31,17-17 16,36 52 15,-54-52-31,-17-1 0,0-17 15,-17 71 1,-1-53 0,-17 17-16</inkml:trace>
  <inkml:trace contextRef="#ctx0" brushRef="#br0" timeOffset="48022.74">17621 12700 0,'0'0'47</inkml:trace>
  <inkml:trace contextRef="#ctx0" brushRef="#br0" timeOffset="49013.8">17992 12418 0,'17'17'32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6:32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10918 5380 0,'124'-18'47,"-54"-70"-16,-34 35-31,-19 18 15,1-71 1,-18 71 0,0 17-16,-18 0 0,-140 18 46,122 36-46,19-1 16,-36 212 15,53-194-31,35-18 0,0 18 16,89 0 15,-89-53-31,0 0 0,1 0 16,52-106 15,-70 53-31,-18 0 15,-71-158 17,71 158-32,-18 35 0,18 0 15,36 18 16,-1 0-31,0 18 0,177 53 47,-159-54-47,0 1 0,-18-18 16,71 0 15,-89-18-31,-17-17 0,0-18 16,-141-123 15,88 158-31,18 0 15,-35 71 17,52 0-32,18 0 15,-18 194 16,18-212-31,0 18 0,18-35 16,52-53 0,-34-1-1,-19-34 1,72-177-1,-89 212 1,0 17-16,0 0 0,0 54 31,0-1-15,0 0-1,0 159 1,17-176 0,1-1-1,52-34 1,-52-18-1,-18-1-15,18-17 16,-1-105 15,-17 140-31,0 0 16,0 18-1,18 53 1,-18-17-16,18-1 0,-18 18 16,35 17 15,-35-52-31,18-18 0,-18-18 15,35-123 17,-35 106-32,0 0 15,17 17 16,-17 18-31,0 0 16,18 18 15,0-18-31,-18-18 0,17 0 16,1-105 15,-18 105-31,18-17 0,-18 35 16,35 0 15,-35 18-31,18-1 15,-18 1-15,17-18 32,1-18-17,-18 18 1,53 53-1,-36 0 1,1 18-16,53 228 31,-54-228-15,-17-18-16,18 35 31,-18-106-31,0-17 16,-18-18-16,-52-88 31</inkml:trace>
  <inkml:trace contextRef="#ctx0" brushRef="#br0" timeOffset="231.01">12188 4974 0,'0'-123'0,"18"87"16,0 1-16,-1 0 15,72-18 1,-54 53-1,-18 0-15,1 18 0,0 105 32,-18-70-17,-18 0-15,0-18 0,-52 0 31,52-123-15,1 0 0,-1 17-1,18-175-15</inkml:trace>
  <inkml:trace contextRef="#ctx0" brushRef="#br0" timeOffset="649.03">12294 4357 0,'88'17'31,"-70"19"-15,0-1-1,-1 0-15,72 71 32,-54-88-32,0-18 15,-17 0 1,88-18-1,-89-17-15,19 17 16,-19-17-16,18-159 31,-35 159-15,-17-1-1,-107 19 1,89 70-16,0 35 16,17-18-16,-17 248 31,53-265-16,17-36-15,71 19 32,-71-36-32,0-36 15,18 1-15,0-53 31,-53 35-31,0 35 0</inkml:trace>
  <inkml:trace contextRef="#ctx0" brushRef="#br0" timeOffset="769.04">13088 4568 0,'-106'36'47</inkml:trace>
  <inkml:trace contextRef="#ctx0" brushRef="#br0" timeOffset="5243.29">9754 5168 0,'-70'88'46,"-1"1"-14,36-37-32,-18 1 15,-176 212 16,158-194-31,-17-1 0,0-17 16,-212 88 15,159-88-31,-36 0 0,1 0 16,-300 106-1,335-124 1,17-17-16,1 17 0,-142 0 31,212-17-31,-35-18 16,0 0-16,-177 35 31,177-35-31,0 18 16,0-18-16,-265 53 31,265-18-16,-1-18-15,-263 125 32,264-89-17,-18-1-15,-229 125 31,246-124-15,-17-18-16,-246 88 31,264-105-15,-1 17-16,1-17 15,-229 70 1,246-70 0,1 0-16,-1-18 15,-141 52 1,159-34-1,-17 0-15,17-1 16,-159 19 0,142-19-1,-19-17-15,-193 36 31,194-19-15,18 1-16,-1-18 0,-158 35 31,140-17-31,19-1 16,-18 1-16,-159 17 31,159-17-31,17-18 16,0 18-16,-228-18 31,210 0-16,19-18-15,-142-70 32,142 70-32,17-17 15,0 0-15,0-18 16,-71-53-1,107 71-15,-18-18 16,-54-106 15,72 106-31,-19-18 0,1 18 16,-18-141-1,36 124 1,17-1-16,0 1 16,0-160-1,0 160 1,17 17-16,-17-18 15,18-70 1,-1 106 0,-17-18-16,89-141 31,-54 159-31,0-18 15,71-123 17,-71 140-32,1 19 15,-1-19-15,124-70 31,-106 71-31,-1 0 16,19 0-16,211-159 31,-211 141-15,17 0-16,-17 18 0,158-107 31,-159 107-15,-17 0-16,18 0 15,211-71 1,-211 70-1,17 19-15,-18-1 16,107-35 0,-89 53-16,0-17 15,18-1-15,282-17 31,-282 35-15,-18-18-16,0 18 16,106-18-1,-88 18-15,-18-17 0,18 17 16,176 0-1,-176 0 1,18 0-16,17 0 16,459 0 15,-477 0-31,-17 0 15,17 17-15,195 1 32,-230 0-32,35-1 0,19-17 15,140 36 1,-176-19-16,-18-17 15,-35 18 1,300 35 15,-265-53-31,18 17 0,-1-17 16,178 0-1,-195 0 1,0 0-16,0 0 16,142 0-1,-160 0 1,1 0-16,87 18 31,-105-18-31,-17 0 16,16 0-16,-16 0 0,70 18 31,-71-1-31,0-17 15,0 18-15,71 17 32,-53-17-32,-18 0 15,1-18-15,87 17 31,-88 1-31,1-18 16,17 0-16,53 0 31,-89 0-31,18 17 16,-17-17-16,70 89 31,-70-54-31,0 0 16,-18 1-16,0 52 31,0-35-31,-18 0 0,-17 17 15,-177 159 17,106-158-32</inkml:trace>
  <inkml:trace contextRef="#ctx0" brushRef="#br0" timeOffset="8599.49">17268 14005 0,'-141'124'16,"-17"-18"-1,87-71 1,-35 0-16,-35 18 16,-388 71-1,370-89 1,0-18-16,18 1 15,-300 17 1,300-17-16,0-18 16,0 0-1,-124 18 1,195-18-16,-18 0 15,-1-18 1,-210-17 0,210 17-1,-16 0-15,-513-17 31,442 35-31,17-17 16,18 17-16,-300-71 31,370 53-31,19 1 16,-1-19-1,-159-105 1,141 71 0,18-1-16,-17-17 0,-106-441 31,158 388-16,0 0 1,18-142 0,18 213-16,-18 35 15,0-18-15,0 17 16,35-105-1,0 88 1,18 0-16,0-17 16,194-124-1,-123 123-15,17-17 16,53-18-1,458-176 1,-457 229-16,16 0 16,-34 36-1,334-36 1,-335 53-16,-17-18 15,0 0-15,388-52 32,-371 52-32,1 1 15,-19 17-15,477 17 31,-494 1-15,18 17-16,282 18 31,-335-35-31,-18-1 0,-17-17 16,158 53 15,-123-18-31,-18 1 0,0-1 16,142 88-1,-160-87 1,1-1-16,-18 0 15,105 89 1,-105-89 0,-17 0-16,69 106 31,-69-105-31,-1 17 0,-17 0 15,34 123 1,-52-123 0,0 0-1,-105 264 16,69-246-31,-17-1 16,1 1 0,-160 123-1,124-123-15,0 17 16,-1-18-16,-122 71 31,70-52-31,-18-19 0,0 1 16,-441 35 15,512-89-31,18 1 15,-19 17-15,1 89 32</inkml:trace>
  <inkml:trace contextRef="#ctx0" brushRef="#br0" timeOffset="10204.58">16281 17374 0,'-177'106'16,"-211"106"15,212-142-31,-1-17 0,-17 0 16,-158 0-1,175-35-15,1-18 16,-18 17-16,-512-87 31,548 17-15,16 0-16,-175-106 31,211 106-31,18-17 16,-18-1-1,-211-229 1,264 212-1,-18 0 1,-88-300 0,124 247-16,0 0 15,35 35 1,0-88-1,17 123-15,1 1 16,17-18 0,195-230-1,-72 159-15,19 18 16,17 18-16,335-124 31,-353 176-31,1 36 0,-1 0 16,159-18-1,-158 53-15,-19 0 16,1 0-16,353-36 31,-354 36-15,1 0-16,0 0 15,264 53 1,-299-17-16,-18-1 15,-36-17-15,159 70 32,-140-53-32,34 0 15,300 106 16,-370-105-15,0-1-16,18-17 16,88 105-1,-106-88 1,-1 18-16,-16 0 0,52 35 31,-53-52-31,-17 17 0,-1-18 16,19 0-16,-1 142 31,-35-125-16,0 1-15,0 0 16,-35 159 15,-1-159-31,1 17 0,-18-17 16,-123 177-1,105-160 1,1 18-16,-212 248 31,193-266-15,19 1-16,-36-18 15,-300 158 1,248-140 0,16-18-16,19-18 0,-89 36 31,124-54-16,18 1-15,-19-1 16,-140 54 0,158-18-16,1 0 15,17 0 16,-35 35-31</inkml:trace>
  <inkml:trace contextRef="#ctx0" brushRef="#br0" timeOffset="13688.78">12259 11942 0,'-18'-18'78,"1"0"-62,-1 18-16,-105-106 31,70 71-15,-18 0-16,-229-124 31,230 141-15,-1-17-16,1 0 15,-177-71 16,194 71-31,0 0 0,-18-1 16,-70-70 0,106 89-1,0-19-15,-1 19 16,-52-36-1,71 35 1,-19-17-16,1 17 0,-71-52 31,71 52-31,0 1 16,-1-1-16,-52-35 31,53 35-15,0 18-16,-1-17 0,-87-36 31,88 35-31,-1 1 15,-17-1-15,-105-35 32,105 35-17,0 1-15,-141-54 31,141 36-31,18 17 16,-1 1 0,-70-36 15,89 35-31,-1 18 0,0-18 15,-17-17 17,35 35-32,-17-18 15,-1 1-15,-35-36 31,35 53-15,1-18-16,-19-17 31,36 35-31,-17 0 0,-1-18 16,1 18-1,17-17-15,-18 17 16,0 0-16,18-18 16,-35 18-1,17 0 1,1 0-16,-1-18 15,-35 18 17,36 0-32,-19-17 15,-34 17 1,52 0-1,-17 0-15,17 0 16,-88 0 0,71 0-1,-18 17-15,0-17 16,-141 18-1,124 0-15,-1-18 16,-229 35 15,230-17-31,-1-1 16,1-17-16,-89 18 31,71-18-31,17 18 0,0-18 16,-228 17 15,246-17-31,-18 0 0,1 0 15,-107 0 17,124 0-32,18 0 0,-18 0 15,-123 0 16,123 0-31,0 0 16,0 0-16,-53 18 31,53-18-31,0 17 0,0-17 16,-123 18 15,158-18-31,-17 0 0,17 0 16,-17 0 15,18 0-31,-1 0 0,18 0 15,-18 0 1,18 0 0,0 0-16,-17 0 0,17-18 15,-36-17 16,36 35-31,-17-17 0,-1-19 16,-35-70 15,53 89-31,-18-18 0,18-1 16,-35-52 15,35 70-31,0 1 0,0-1 16,-17 18-1,17-18-15,0 36 31,0 106-15,0-71 0,0-18-16,0 53 31,0-70-31,0-18 15,0 0-15,0 0 47,-18-53-31,18 35-16,-18-17 15,18 0 1,0-18 0,18 53-16,0-18 15,-1 18-15,89-18 31,-71 18-31,1 0 16,17 0-16,193 141 31</inkml:trace>
  <inkml:trace contextRef="#ctx0" brushRef="#br0" timeOffset="15810.9">12047 16051 0,'-88'-53'47,"-88"-105"-16,52 52-31,-17-35 16,-35-53-16,-89-194 31,159 194-31,36 0 0,-1 0 15,-87-406 1,105 406 0,17-18-16,1 18 15,-36-300 1,54 388-1,-18 18-15,17 18 16,-88-195 15,71 212-31,0-17 16,-107-160 15,107 177-31,0 18 0,17-18 16,-52-106 15,34 107-31,19-1 0,-1-18 15,-88-158 17,71 158-32,17 36 15,-17-18-15,-106-123 47,106 140-47,17 19 0,-17-19 16,-36-52 15,36 71-31,17-19 0,-17 1 15,-36-71 17,54 89-32,-1-1 15,1-17-15,-36-36 31,35 53-31,0 1 16,1-1-16,-19-52 16,36 52-1,-17 18 1,-18-53-1,35 35-15,-18-17 16,18 18 0,-53-54-1,53 53 1,-18 1-1,-17-36 1,35 17-16,-18 36 16,18-17-16,-35-36 31,35 53-16,0 0 1,-17 18 0,17-1-1,0 18-15,-36 89 16,36-89-1,0 1-15,-17-19 16,-1 18 0,18-17-1,0-18 1,0-18-1,0 1 1,0-18-16,0 17 16,0-70-1,0 88 1,18-18-16,17 0 31,-17 1-31,-18 17 0,17 0 16,71 17 15,-70 1-31,0 17 0</inkml:trace>
  <inkml:trace contextRef="#ctx0" brushRef="#br0" timeOffset="17110.97">8819 9825 0,'142'35'62,"-72"-17"-46,-35-1-16,1 1 0</inkml:trace>
  <inkml:trace contextRef="#ctx0" brushRef="#br0" timeOffset="18328.04">10760 8608 0,'0'0'63,"0"17"-48,0 1 1,0-18-16,0 0 16,0 18-1,0-1 1,0-17-16,0 18 31,0 0-15,0-1-16,0 19 15,17 52 1,-17-53-16,18 0 15,-18 1-15,18 34 32,-1-52-32,-17-1 15,18 1-15,0 0 31,-18-18-15,17 0-16,54-36 31,-54 36-15,19-17-16,-19-1 0,36-35 31,-35 53-31,-1-17 16,1-72 15,-18 54-31,0 17 15,0-17 1,-35-71 0,17 71-1,1 17-15,17 1 16,-18-1-1,18 0-15,0 18 16</inkml:trace>
  <inkml:trace contextRef="#ctx0" brushRef="#br0" timeOffset="20101.14">10283 8678 0,'0'0'62,"0"18"-62,36 53 31,-1-19-15,-17 1-16,87 177 31,-87-195-31,0 0 16,-1-17-1,1 17 1,-18-35-16,0 0 16,0-53 15</inkml:trace>
  <inkml:trace contextRef="#ctx0" brushRef="#br0" timeOffset="23751.35">11148 8467 0,'70'0'47,"1"-36"-16,-36 36-31,-17-17 16,88-36 15,-89 53-31,1-18 16,-18 18-16,0 0 31</inkml:trace>
  <inkml:trace contextRef="#ctx0" brushRef="#br0" timeOffset="24074.37">11395 8484 0,'-18'71'47,"53"17"-16,-17-35-31,0 0 0,-1 0 16,19 53 15,-36-89-31,17 1 0,-17 0 16,0 17 15,0-35-31,0 0 0,0 17 16,-17-17 15,-89-35-31,53 18 0</inkml:trace>
  <inkml:trace contextRef="#ctx0" brushRef="#br0" timeOffset="24850.42">10319 8625 0,'123'-17'63,"-88"17"-63,1 0 15,-19 0-15,1 0 16,53 0 0,-71 17-16,17-17 15,-17 18 1,18 88-1,-18-71-15,0 18 16,-18-18-16,-52 89 31,52-107-15,0-17-16</inkml:trace>
  <inkml:trace contextRef="#ctx0" brushRef="#br0" timeOffset="26193.49">11465 8908 0,'0'0'62,"0"0"-30,0 0-32,-17 17 0,-1-17 31,36 0 16,-18 0-32,17 0-15,-17 0 31,0 18-31,0-18 16,0 18-16,-17-1 31,17 1-31,0-18 0,0 0 16,-18 0 15,18 0-31,0-18 0,0 18 16,18-17 15,-18 17-31,0 0 47,-18 0-16,18 0-31,0 0 0,0 0 15,0 0 17,0 0-17,0 0 16,0 0-31,0-18 16,0 18 0,0 0-16,0 0 15,0-18-15,0 18 16,0 0 15,0 0-15,0 0-1,0-17 16,-18-1-31</inkml:trace>
  <inkml:trace contextRef="#ctx0" brushRef="#br0" timeOffset="26847.53">11042 8414 0,'0'0'62,"35"17"-46,0-17-16,1 0 15,87-35 16,-105 17-31,17 18 0,-17-17 16,35-1 15,-36 18-31,-17 0 16,18 0 15,-18 35-31,0-17 16</inkml:trace>
  <inkml:trace contextRef="#ctx0" brushRef="#br0" timeOffset="28284.61">11359 8431 0,'18'53'47,"-18"-17"-47,18 16 15,-1 1-15,1 18 16,35 105 0,-35-140-1,-18-1-15,17-17 16,-17-1-1,0-17 1,-35-88 15,17 53-15,-17-18-16,17 18 0,-35-71 47,53 106-47,0 35 15,53 106 16,-35-106-31,0-17 16,-18 0 15,0-18-15,0-36-1,-18 19 1,0-19-16,1 19 0,-1-18 31,18 35-31,0 0 47,0 0 0,0-18-47,-35-53 31,35 36-31,-18 0 0,1-1 16,-19-34 15,36 70-31,0 0 15,36 194 32,-19-141-47,1-18 0,-18 0 16,17 18 15,-17-70-15,0-1-16,-17-141 31,-1 106-16,1 0-15,-1 18 0,18-35 32,0 87-17,18 19 1,52 211-1,-52-177 1,-18-35-16,17 18 31,-17-70-15,0-1-1,0-70 1,0 53-16,-17-18 16,-1 0-16,0-53 31,18 106-16,18 141 17,0-106-32,-18 18 0,0-18 15,17 1 16,-17-54-15,-17-88 0,-1 53-1,0 18-15,-17-88 31,53 140-15,35 160 15,-36-124-31,-17-36 16,18 18 15,-18-35-31,0-35 16,0 18 15,-88-54-31</inkml:trace>
  <inkml:trace contextRef="#ctx0" brushRef="#br0" timeOffset="29626.69">12806 8290 0,'-71'-53'47,"54"36"-32,-19 17 1,19 0-16,-19 0 16,-34 53-1,52 0 1,18-1-16,36 266 31,-19-247-15,18-1-1,36 71 1,-53-141-1,-1 0-15,71-106 32,-70 53-17,0 1-15,-1-1 16,1-89-1,-18 90 1,0 16-16,0-52 31,0 88-15,0 0-16,0 18 47,18 52-16,-1-17-31,1-18 15,17 89 17,-17-106-32,-18-1 0,17 1 15,19-18 1,-36 0-1,17 0-15,1 0 16,53-35 15,-54 17-31,1 0 16,52-70 15,-70 53-31,0 17 16,0-17-1,0-71 1,-17 71-16,17 0 0,-18-1 15,-17-17 17,35 53-32,0 0 0,0 18 31,0 0-16</inkml:trace>
  <inkml:trace contextRef="#ctx0" brushRef="#br0" timeOffset="29982.71">13212 8184 0,'88'-52'63,"-35"34"-48,105-53 1,-122 54 0,17-19-16,-18 19 15,53-36 16,-70 53-31,-18 0 16,-18 17 15,-17 19-31,17-19 0</inkml:trace>
  <inkml:trace contextRef="#ctx0" brushRef="#br0" timeOffset="30295.73">13529 8149 0,'-18'124'63,"36"-71"-63,0 17 15,17 71 1,-17-70-16,-1 17 16,1-35-16,17 123 31,-17-158-16,-18-18-15,0 18 16,0-36 0,0 0-1,-18 1-15</inkml:trace>
  <inkml:trace contextRef="#ctx0" brushRef="#br0" timeOffset="31623.8">12153 7832 0,'-53'141'47,"36"-18"-32,-1 54-15,-17 475 32,17-564-17,18-35-15,0 0 16,0 53-1,0-88-15,0-1 16,0-17 0,0 0-1,-18-17-15</inkml:trace>
  <inkml:trace contextRef="#ctx0" brushRef="#br0" timeOffset="33058.89">10248 8784 0,'-70'-17'31,"34"-1"-15,-17 0-1,-194-35 1,124 18 0,-18 17-16,35-17 0,-335-35 31,282 52-16,-17 0-15,-424 1 32,459 17-17,0 0-15,18 0 16,-142 17-1,194-17 1,1 0-16,-18 18 16,-318 17 15,335-35-31,-17 0 15,-194 0 17,211 0-32,1-17 15,-1 17-15,-140-18 31,140 18-31,18 0 16,0 0-16,-70 18 31,105-18-31,1 0 16,-36 0 15,35 0-15,18 0-16,-18 0 15,18 0 1,0-18-1,0 18-15</inkml:trace>
  <inkml:trace contextRef="#ctx0" brushRef="#br0" timeOffset="33454.91">5715 8167 0,'-106'123'32,"89"-87"-17,-19-19-15,19 1 16,-19 17-16,-34 18 31,52-35-31,1-18 16,-1 17-16,-35 1 31,53-18-15,0 0-16,71 18 31,-19-1-16,19 1-15,17 17 16,300 142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7:39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6085 6720 0,'89'0'47,"34"0"-32,1 0 1,-1 0-16,230-17 31,-265-1-31,-17 18 16,17-18-1,141 18 1</inkml:trace>
  <inkml:trace contextRef="#ctx0" brushRef="#br0" timeOffset="505.02">6015 7973 0,'-35'17'62,"105"1"-46,1-18-16,-1 0 15,54 0-15,211 0 31,-247 0-31,18 0 16,-18-18-16,335-17 31</inkml:trace>
  <inkml:trace contextRef="#ctx0" brushRef="#br0" timeOffset="5616.32">5644 10724 0,'-17'0'32,"34"0"14,19 0-46,17 0 16,299-17 15,-246 17-31,0-18 16,176-17 15,-229 17-31,-18 18 0,-17 0 16,35-17-1,-35-1 1,-18 18-16,0 0 15,-71 0 17</inkml:trace>
  <inkml:trace contextRef="#ctx0" brushRef="#br0" timeOffset="6697.38">5644 12241 0,'-17'0'62,"34"0"-31,54 0-15,-18 0 0,0 0-16,17 0 15,160 0 1,-142 0-1,-18 0-15,1 0 16,123 0 0,-141-17-1,-35 17-15,17 0 0,18-18 31,-53 18-31,17 0 16,-17 0 15,18 0-31,-18 0 16,-35 18 15</inkml:trace>
  <inkml:trace contextRef="#ctx0" brushRef="#br0" timeOffset="18807.07">9666 6491 0,'0'0'31,"18"0"-15,-1 0-1,19 18 1,158 52 15,-124-34-31,1-1 0,-18 0 16,123 106-1,-105-88 1,-18 18-16,176 193 31,-194-193-15,18-1-16,-18 1 15,71 141 1,-88-142-16,17-17 16,-17 0-16,17 123 31,-35-123-16,0 0-15,-18 194 32,18-176-17,-17-18-15,-54 123 31,36-141-15,17 18-16,-17 0 16,-88 106-1,87-89-15,1-17 16,-159 159 15,123-159-31,1-18 16,-265 159 15,246-158-31,19 16 15,-18-16-15,-142 87 32,160-88-32,-1-17 0,1 17 15,-107 1 16,142-19-31,-18-17 0,18 0 16,-124 18 15,124-18-15,0 18-16,-71-18 31,88 17-15,0-17-16,18 0 15,-17 0 1,17 0-1,0 0 63,-18 0-78,18 0 32,-17-17-32</inkml:trace>
  <inkml:trace contextRef="#ctx0" brushRef="#br0" timeOffset="19108.09">8537 9737 0,'-141'105'62,"88"-52"-46,18-17-16,0-19 15,-1 36 16,36-35-31,0 0 0,0-18 16,53 52 0,0-52-1,0 18-15,18-18 16,158-18-1,-106-17 1,-17 0-16,-35 17 0</inkml:trace>
  <inkml:trace contextRef="#ctx0" brushRef="#br0" timeOffset="21755.24">2663 6403 0,'-123'88'63,"88"-70"-48,-1 17-15,1-17 16,0 17-16,-124 88 31,106-70-31,0 0 0,-17 0 16,-142 265 15,159-230-31,18 0 16,-89 265 15,107-247-31,-1-18 15,1 370 17,17-369-17,0-19-15,0 18 16,70 212 15,-35-229-31,-17 17 16,70 247 15,-53-247-31,-17-17 0,0 17 15,52 106 17,-52-123-32,0-18 0,-1 0 15,54 141 16,-54-159-31,19 0 16,52 124 15,-53-124-31,-17-17 16,52 105 15,-52-87-31,0-1 16,17 124-1,-17-124 1,-18 18-1,17 105 1,-17-122 0,0-1-16,18 0 15,-1 54 1,-17-89-1,0 17 1,18 1 0,-18-18-1,0 0-15,0 17 0,0 19 31,18-19-15,-18 19-16,0-19 0,0 1 31,0-18-15,0 0-16,-53 18 31,35-18-15,1 0-16,-54-18 31,53 0-16,1 18-15,-1-17 0,-35-1 32,53 18-17,-18 0-15,18-18 0,-17 18 31,17 0 16,17 0-47,1 18 16,0-18-16,35 35 31,-36-17-31,1 0 0,0-18 16,35 35-1,-53-35 1,0 0-16,17 0 15,-17 0 17,0 0 14,0-18-14,18 1-32,-18 17 15,17-159 16,-17 106-15,0 0-16</inkml:trace>
  <inkml:trace contextRef="#ctx0" brushRef="#br0" timeOffset="35141">2593 11553 0,'-53'36'47,"35"-36"-47,18 0 15,0 0 1,0 0 31,0-18-47,18-35 31,0 18-16,-18 17-15,17-17 0,19-36 32,-19 54-17,1-18-15,17 17 16,-17-17 15,35-36-31,-36 36 0</inkml:trace>
  <inkml:trace contextRef="#ctx0" brushRef="#br0" timeOffset="36793.1">4939 8096 0,'-35'36'47,"35"-36"-47,0 35 16,-18 106 15,0-88-31,18 35 15,-35 494 17,17-458-32,18-19 0,-17-34 15,17 88 16,0-89-31,-18-17 0,18 0 16,0 18 15,0-54-31,0-17 0,0 0 16,0 0 15,0 0 0,0 0-15,-18 0-16,18-17 15,-17-1 17,-54 0-32</inkml:trace>
  <inkml:trace contextRef="#ctx0" brushRef="#br0" timeOffset="37505.14">4516 9419 0,'0'0'93,"17"71"-61,1-36-32,-1 18 15,89 88 16,-106-123-15,18-1-16,0-17 31,-18 0 32,0 0-63,105-88 31,-52 35-16,0 0 1,-17 18 0,16 0-16</inkml:trace>
  <inkml:trace contextRef="#ctx0" brushRef="#br0" timeOffset="43664.49">8643 8043 0,'0'18'47,"0"-18"-47,0 88 31,0-53-31,18 36 16,-18 17-16,35 459 31,-35-424-15,0 1-16,18-18 15,-18 70 1,17-123-1,-17 0-15,0 0 0,18 194 32,0-194-32,-18 0 15,0 105 16,0-122-31,0-1 0,0 18 16,-36 106 15,36-106-31,0-1 16,-17 90-1,17-89 1,0-18-16,0 18 16,-18 35-1,18-53 1,0 0-16,0 1 0,-18 105 31,18-106-31,0 0 16,0 1-16,-17-1 15,17 18 1,0-35-1,0-18 1,0 17 0,0-17-1,-18 0 1,18 0-1,0 0 1,-18 18 0,1-1 15,17-17-31,0 18 0,0-18 15,-18-18 17,0 1-32</inkml:trace>
  <inkml:trace contextRef="#ctx0" brushRef="#br0" timeOffset="44506.54">8537 11007 0,'0'17'47,"18"1"-32,-1 52 1,1-52 0,0 0-16,-18-1 15,35 19 16,-35-36-31,0 17 16,0-17 0,0 0 46,0 0-46,0 18-1,0-18-15,0 0 31,0 0 79,18-18-95,-1 1-15,1-1 16,70-141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8:43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6279 10795 0,'71'-159'15,"88"-229"1,-124 318-1,-17-1-15</inkml:trace>
  <inkml:trace contextRef="#ctx0" brushRef="#br0" timeOffset="4463.25">13035 12382 0,'0'0'47,"0"0"31,18 0-78,52 0 31,-52 0-31,17 0 16,1 0-1,140 0 1,-141 0 0,18 0-16,-18 0 15,71 0 1,-71 0-1,1 0-15,-1 0 16,159-17 15,-159 17-31,18 0 16,159-18 15,-159 18-31,0-17 0,0 17 16,141-18 15,-141 18-31,-18 0 15,124-18 17,-124 18-32,0 0 15,0 0-15,142 0 31,-124 0-15,0 18-16,-18-18 16,88 18-1,-87-18 1,-1 0-16,124 35 31,-124-35-15,0 17-16,1-17 0,69 18 31,-69-18-31,-1 0 15,124 18 17,-124-18-32,0 0 15,1 0-15,105 0 31,-106 17-15,18-17-16,123 18 47,-140-18-47,-19 0 0,18 0 15,89 0 17,-71 0-32,-18 0 0,18 0 15,141 0 16,-159 0-31,1-18 16,69 1 15,-87-1-31,17 18 16,18-18 15,-35 1-31,0 17 0,-18 0 16,35-18 15,-18 18-31,-17 0 15,-35-35 17,-18 17-32,-17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39:04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3669 6738 0,'0'0'16,"0"0"15,0 0-31,18 0 16,123 0 15,-53 0-31,18 0 0,52 0 15,601-71 17,-600 71-32,-18-17 15,247-1 16,-335 18-31,17 0 16,124 0 15,-176 18-31,0 17 16,-18 0-16,-106 18 31</inkml:trace>
  <inkml:trace contextRef="#ctx0" brushRef="#br0" timeOffset="1429.08">3722 12682 0,'0'0'31,"17"0"-16,-17 0 1,89-35 0,-36 17-1,-1-17-15,19 18 0,211-54 31,-141 36-15,36 17-16,-19 0 0,160 18 31,-230 0-15,-17 0-16,176 18 31,-212-18-15,0 0-16,36 18 31,-71-18-16,0 17-15,17 1 0,-17 0 32,-35-1-32</inkml:trace>
  <inkml:trace contextRef="#ctx0" brushRef="#br0" timeOffset="10212.58">10125 7814 0,'-18'0'47,"36"0"47,17 0-79,0 0-15,1 0 16,-19 0-16,160 18 31,-125-18-15,1 0-16,159 0 31,-159 0-31,0 0 16,-18 0-16,106 0 31,-88 0-31,-18 0 15,18 0-15,71 0 32,-71 0-32,-18 17 15,177-17 16,-159 0-31,0 18 16,158 17 15,-158-17-31,0-18 0,88 53 31,-106-53-31,1 17 16,17-17 0,88 18-1,-106-18 1,0 0-16,1 0 15,34 18 17,-35-18-32,-17 0 0,0 0 15,70 17 16,-53-17-31,0 0 16,71 18 15,-70-18-31,-1 0 0,18 0 16,88 18 15,-71-1-31,-17-17 0,18 0 16,141 0-1,-142 0 1,1 0-16,-18 0 15,194-53 17,-177 36-32,-17-1 0,0 0 15,70-17 1,-87 35-1,-1 0-15,53 0 32,-53 0-32,1 0 15,-1 0 1,124 18-1,-106-18 1,-18 17-16,18-17 16,53 0-1,-53 0 1,-18 18-16,0-18 15,53 0 17,-88 0-32,0 0 0,-17 0 15</inkml:trace>
  <inkml:trace contextRef="#ctx0" brushRef="#br0" timeOffset="12842.73">6932 11183 0,'18'0'32,"-18"0"-17,17 0-15,19 0 0,-1 0 16,88 0 15,-70 0-31,0 0 0,18-18 16,158 18 15,-141-17-31,0 17 0,18 0 15,406 0 1,-336 0 0,-17 0-16,-36 0 15,265-18 1,-282 18-1,18 0-15,-1 0 16,265 35 0,-282-35-1,-18 18-15,-17-18 0,176 35 31,-141-17-31,0-18 16,264 53 15,-282-53-15,0 0-16,-17 0 0,176 0 31,-159 0-31,-17 0 16,-19 0-16,107 0 31,-123 0-31,-19 18 0,1-1 15,-1 18 17,-34-17-32</inkml:trace>
  <inkml:trace contextRef="#ctx0" brushRef="#br0" timeOffset="27581.57">10619 13441 0,'0'17'31,"0"-17"-31,0 0 94,17 0-94,1 0 15,17-17 1,-17 17 0,-1 0-16,1 0 15,70-18 1,-52 1-16,16 17 15,-16 0-15,193-36 32,-158 36-17,-1 0-15,1 0 0,158 0 31,-158 0-15,-1 0-16,-17-17 0,53 17 31,-53-18-31,-36 18 0,19-18 16,-1 18 15</inkml:trace>
  <inkml:trace contextRef="#ctx0" brushRef="#br0" timeOffset="29492.68">6632 14287 0,'18'18'62,"-1"-18"-46,19 18-16,-19-18 16,19 17-16,228 36 31,-193-35-31,17 0 15,0-1-15,194 36 32,-193-35-32,-1-1 15,18-17 1,158 36-1,-176-36-15,-17 0 16,0 0 0,87-36-1,-105 19-15,-18 17 0,1-18 16,17 1-1,-36 17-15,1-18 16,0 18-16,17 18 31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34:36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8326 7883 4136 0,'-23'0'1745'0,"-6"2"-1025"0,-6 0 40 16,-9 1-56-16,-4-1 128 16,-7-2 201-16,0 0-313 0,-3 0-144 15,-2 0-112-15,-1-7-112 31,-2-3-16-31,-5-5-32 16,-2 0-128-16,-2-2-64 0,-9 2 16 16,-3-2 24-16,-6 2-56 15,1-2 136-15,0 2-32 0,5-4-200 31,2-1 0-31,1 0 0 16,7 2 16-16,3-4 32 16,6 0-48-16,0-2-8 0,4-2-8 0,-2-2 16 15,3-2 0-15,4-2 0 16,6 1 0-16,3 3 0 15,8 0 0 1,4 0 0-16,5 1-56 16,8-1-16-1,7-4 16-15,7-5-48 0,8-9 88 0,0-12-40 0,29-12-16 16,21-9 16-16,12-5-16 15,12 4 24 1,2 7-16-16,-3 14-88 31,-6 9 48-15,-2 10 88-16,-4 10-40 0,2 1 0 15,8 5 48-15,5 4-8 0,13 0 8 16,8 2 8-16,5 2 0 0,4 4 0 16,1 0-8-16,-2 1 0 15,-2 6 8-15,-1 1 0 16,-5 2 0-16,-3 2 0 0,1 0 0 15,-1 0 0 1,-4 0-8-16,2 0 8 0,-5 2-8 0,-4 4 8 31,-4-1 0-31,-5 2-8 16,-3-1 8-16,-3-2 0 15,-7 2 0-15,-3 1 0 0,-9 2 0 16,-2-1 0-16,-2 4-8 16,2 0 8-16,0 2-8 0,1 4-48 15,-1 2 56-15,5 2 0 16,-1 2 0-1,-1 1 8-15,-1-4-8 16,-4 3 0-16,2 1-40 0,-8-3 40 16,1-3 0-16,-1 4-8 15,1-5 8-15,4 1-8 16,-2-2 0-16,4 0 8 15,3-2 0-15,-1 1 8 16,4 0 0-16,-5 0 0 16,0 0 0-16,-5 5 0 0,-2-2-8 15,-1 5 8-15,-4-1-8 31,-2 1 0-31,-1-1 0 0,-1-2 0 16,-2-1-8-16,-7-1 0 16,-2 0 0-16,-1-4 0 0,-8 2 0 15,-1-2 0-15,-3 0-8 16,-3-1 16-16,-4 2 0 0,0 0 72 31,0 2 48-31,0 0 32 16,-11 4 0-16,-5 2-48 15,0 0 8-15,-4 1 40 0,-2 0 0 16,-4 1-32-16,-3 2-40 15,-8 2-32-15,-8 4 40 0,-6 2-40 32,-10 3-32-32,-8-3 73 15,-2 0-73 1,-5-2 40-16,-2 0-8 15,2-2-48-15,2-2 72 0,6-4-72 16,7-1 72-16,11-5 32 16,3-1-56-16,3 0 8 0,9-6 16 15,4 0-16 1,4-3-48-16,7-4 0 0,6-3 40 0,2-1-40 15,3-2 0-15,2 2 40 0,2-2-40 16,4 0 8-16,1 0-16 16,0 0-56-16,0 0 48 0,0 0 0 31,0 0-48-16,0 0-16-15,0 0-104 0,0 0-393 16,0 0-679-16,8 0-1840 0,6 0-3274 0</inkml:trace>
  <inkml:trace contextRef="#ctx0" brushRef="#br0" timeOffset="2068">8273 16134 2896 0,'0'0'1024'0,"0"0"-344"16,-160 21 89-16,74-15-129 15,-4-1-224-15,-9-1-56 16,-17-4 176-16,-24 0 128 0,-11 0-384 16,-10-9-96-1,9-4 0-15,16 3-32 16,28 5-24-16,21-1 24 0,21-5 169 15,4-3-73-15,-9-8-56 16,-6-4-48 0,-4-10-104-1,5-4-40-15,15-3 0 0,4-2 0 0,10-4 0 16,9-2 0-1,4 0-48-15,8-3 40 0,7 0-48 16,7 0 48-16,12-2-64 0,0 1 56 31,10 1-112-31,22 3 128 0,20-2-48 16,14 1 0-16,31-2 48 15,-2 6 0-15,7 4-8 0,6 1 0 16,-17 7 0 0,14-3-8-16,16-10-32 0,21-2 40 31,24-8-40-31,9-1 48 0,-6 8 8 15,-6 3-8-15,-8 11-8 16,5 4 8-16,-3 4-8 0,-10 4 0 16,-13 2-8-16,-28 4-65 15,-18 6 81-15,-22 4 0 31,2 4-56-31,8 4 40 0,9 2 16 16,14 0 0-16,-6 2 72 16,1 16 9-16,-10 6-33 0,2 2 40 0,-4 4-16 15,-4-2-72-15,1 2 0 16,-5-1 8-1,2-3-8 1,3 2 0-16,-2-3-8 0,-1 3 8 16,0 1 40-16,-3 3-40 15,-4-2 8-15,-2 2 72 0,-3-2 16 0,-2-2-88 16,-4-2 0-1,-5-1 72 1,-5-3-72 0,-6-3 0-16,-8 0-8 0,-8-6 0 0,-2 0 8 15,-7-3 40-15,-3-1 8 0,-3 0 24 16,1 1 80-16,-4 0-8 15,3 4 48-15,0 0 16 32,-3 6 16-32,-1-1-40 15,-1 8-8-15,-2-1-24 0,-3 2 72 16,-1-2-8-16,0 2-8 0,0 1 32 15,-11-3-88-15,-7 4-40 16,-1-1 8-16,-12 8 8 31,-3 1-8-31,-5 2-80 0,-7 6 8 16,-3 0 112-16,-6 1-64 15,-1 0 16-15,-9-2 8 0,-1-4-24 16,-2-3-96-16,-5-4 89 16,-4-4-17-16,-7-3 0 15,-2-3-80 1,1-4 0-1,1 0 64-15,1-4-16 0,4-2 32 0,3 2-80 16,-3 0 0-16,-1 0 8 16,-1 0 40-16,-3-3-32 0,3-4 0 15,7-3 32 1,1-4-48-16,12 0 0 15,3-2 8-15,6 0-16 0,8 0 8 16,4 0-8-16,3 0-48 16,3 2 48-16,0 3-104 15,0 1-40-15,2-1-65 0,3 1 41 31,1 0 112-31,9 1 48 0,1-3-40 16,8-2 8-16,2 0 32 16,5 0 0-1,3-2 8-15,0 0-40 0,0 0 40 0,0 0-8 16,0 0 16-16,0 0-8 31,0 0 0-31,0 0-48 0,0 0-80 31,0 0-800-31,5 0-1640 16,6 0-3426-16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0:23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 6297 0,'0'-18'47,"0"18"-16,18 0 63,0 0-94,88 0 31,-54 0-31,-16 0 16,17 0-16,52 0 31,-69 0-31,-1 0 16,-17 0-16,17 0 31,-17 0-31,-18 0 15,17 0-15,54 53 32</inkml:trace>
  <inkml:trace contextRef="#ctx0" brushRef="#br0" timeOffset="1642.09">1940 7955 0,'-17'0'62,"17"0"-46,-18 0 15,18 0-31,0 0 0,0 0 15,-18 0 17,18 0-32,18 0 78,0 0-78,17 0 15,0 0-15,142 18 31,-142-1-15,-18-17 0,36 18-1,-35-18-15,-18 0 16,18 0-1,52 53 17</inkml:trace>
  <inkml:trace contextRef="#ctx0" brushRef="#br0" timeOffset="3230.18">2046 11060 0,'-70'-53'62,"70"53"-62,0 0 16,0 0 31,0 0-47,105-18 31,-52 18-16,0 0-15,177 35 32,-195-35-17,0 18-15,0-18 0,36 18 31,-53-18-31,-1 0 0,1 0 16,17 0 15,-35 0-31,0 0 0,0-18 0</inkml:trace>
  <inkml:trace contextRef="#ctx0" brushRef="#br0" timeOffset="4840.27">1923 9384 0,'0'0'62,"0"0"-62,0 0 16,35 0 15,-17 0-31,-1 0 16,71-18 15,-52 18-31,-19 0 16,89-17 15,-71-1-31,1 18 0,-1 0 15,53 0 17,-53 0-32,-17 0 0,17 0 15,71-18 16,-71 18-31,-17 0 0,0 0 16,35 0 15,-18-17-31,-17 17 0,-1 0 16,54 0 15,-36 0-31,-17 0 16,17 0-16,0 0 0,89 0 31,-89 0-16,0 0-15,1 0 0,87 0 32,-70 0-32,-18 0 15,36 17-15,158 1 31,-176-18-15,0 0-16,159 18 31,-177-18-15,0 17-16,18-17 15,71 18 1,-107-18 0,1-18-16</inkml:trace>
  <inkml:trace contextRef="#ctx0" brushRef="#br0" timeOffset="6498.37">2275 12453 0,'18'0'47,"-18"0"-32,0 0 1,18 0 0,-1 0-16,1 0 0,229 0 31,-141 0-16,0 18 1,476 52 15,-512-52-31,18-18 16,-17 18-1,141-1 17,-177 1-32,-17-18 0,17 0 15,0 0 16,-35 0-31,0 0 0,0 0 47,-35 0-47,0 0 0</inkml:trace>
  <inkml:trace contextRef="#ctx0" brushRef="#br0" timeOffset="8491.48">2134 13935 0,'0'0'78,"0"0"-62,18 0-1,0 0 1,-18 0-16,17 0 15,71 0 17,-52 0-32,-1 0 0,18 0 15,70 17 1,-70 1-1,-17-18-15,16 0 16,90 0 0,-90 0-1,1 0-15,0 0 16,88 18-1,-88-18-15,-17 17 16,-1-17 0,88 0-1,-70 0-15,-17 0 16,87 0 15,-88 0-31,1 0 16,-1 0-16,-17-17 15,87-1 1,-87 0-1,17 18-15,-17-17 16,52 17 0,-34 0-16,-19 0 15,1 0-15,17 0 31,-17 0-31,0 0 16,-1 0-16,-17 0 31,18 0-15,-18 0-1</inkml:trace>
  <inkml:trace contextRef="#ctx0" brushRef="#br0" timeOffset="11224.64">7920 7373 0,'53'88'63,"-36"-88"-48,-17 18-15,0-18 16,18 0 15,-36 0-31</inkml:trace>
  <inkml:trace contextRef="#ctx0" brushRef="#br0" timeOffset="11459.65">7743 6862 0</inkml:trace>
  <inkml:trace contextRef="#ctx0" brushRef="#br0" timeOffset="11836.67">8008 7144 0,'71'141'16,"-36"-71"15,-17-52-31,-18 0 0,0-18 16,0 17 15,0-34-31,0-1 16,-18-211 15,18 193-16,18 1-15,70 35 47,-53 35-47,-17 1 0,17-19 16,0 54-1</inkml:trace>
  <inkml:trace contextRef="#ctx0" brushRef="#br0" timeOffset="12086.69">8343 7056 0,'53'158'47,"-18"-105"-47,-17 18 16,70 158 15,-53-158-31,-17-1 0,0-17 16,17 53-1,-35-88 1,0-1-1,-35-52 1,-1 0 0</inkml:trace>
  <inkml:trace contextRef="#ctx0" brushRef="#br0" timeOffset="12379.7">8237 7003 0,'124'-53'62,"-54"53"-46,-52 17-1,0 19-15,-1 175 32,-17-158-17,0-18-15,-17 18 31,-1-53-31</inkml:trace>
  <inkml:trace contextRef="#ctx0" brushRef="#br0" timeOffset="12832.73">8555 6967 0,'70'124'31,"-52"-89"-15,-18 0-16,18-17 16,17 88 15,-17-106-31,-18 17 0,17 1 15,1-18 17,-18 0-32,0 0 0,18-18 15,-18-123 16,17 124-31,-17-19 16,0 19-16,35-1 31,-17 18-31,0 0 16,-1 18-1,54 52 1,-53-52 0,-1-18-16,1 18 31</inkml:trace>
  <inkml:trace contextRef="#ctx0" brushRef="#br0" timeOffset="13055.74">8837 6967 0,'124'-105'31,"-107"69"-16,1 19-15,17-1 16,0-35 15,-17 53-31,-18-18 0,0 18 0</inkml:trace>
  <inkml:trace contextRef="#ctx0" brushRef="#br0" timeOffset="13382.76">8855 6738 0,'35'124'16,"53"-1"15,-70-88-31,17 18 16,36 53-1,-54-106 1,-17 18-16,18-18 15,-18-18 1,0 0 0,0-35-16,0 1 15,0 16 1,-35-87-16</inkml:trace>
  <inkml:trace contextRef="#ctx0" brushRef="#br0" timeOffset="21705.24">9313 7973 0,'18'53'16,"53"53"15,-54-71-31,18 0 16,-17-17-16,35 35 31,-53-36-31,0-17 16,18 0-16,-18 0 31,0-17-16,0-19-15,0 1 0,-36-106 32,19 88-32,17 0 15,0 0-15,17-17 31,1 34-31</inkml:trace>
  <inkml:trace contextRef="#ctx0" brushRef="#br0" timeOffset="22198.26">9684 7796 0,'-18'106'16,"18"18"15,0-89-31,0-17 16,35 52 15,-17-52-31,-18-18 15,18 0-15,17 0 32,-17-18-32,-1 1 0,-17-1 15,18-123 16,-18 105-31,0 19 16,-18-18-16,18 17 31,0 18 0,18 35-31,-1-17 16,1 17-16,0-17 16,52 35 15,-52-53-31,0 0 15,-18 0-15,0-106 32</inkml:trace>
  <inkml:trace contextRef="#ctx0" brushRef="#br0" timeOffset="22651.29">9825 7479 0,'35'106'32,"-17"-71"-17,17 18-15,-17-18 0,-1 18 16,54 53 15,-53-71-31,-1-17 16,54-1 15,-71-17-31,17 0 0,1-35 15,0-71 1,-18 71 0,0 0-16,17-36 31,-17 71-16,0 0-15,36 36 32,-36-1-32,17-18 15,1 1 1,-1 35-1</inkml:trace>
  <inkml:trace contextRef="#ctx0" brushRef="#br0" timeOffset="22848.3">10072 7514 0,'123'35'31,"-87"-17"-15</inkml:trace>
  <inkml:trace contextRef="#ctx0" brushRef="#br0" timeOffset="23385.33">10407 7444 0,'-53'141'31,"53"-106"-15,0 0-1,0 1-15,18-19 0,35 36 32,-18-35-17,-18-18-15,1 0 0,17-53 31,-17 18-15,-18-18-16,-35-177 31,-1 177-15,19 0-16,-18 1 15,-54-54 1,89 70 0,-17 36-16,17-17 15,0 34 16,0 1-31,17 17 0,19 18 16,69 124 0,-69-124-1,-1 17-15,0-35 16,36 36-1,-36-36-15,-17-35 16,17 18-16,18-18 31,-35 0-31</inkml:trace>
  <inkml:trace contextRef="#ctx0" brushRef="#br0" timeOffset="24454.39">9137 9331 0,'35'106'31,"-35"-89"-16,18 19-15,-1-19 16,1 36 15,-18-53-31,0 18 16,-35-53 15</inkml:trace>
  <inkml:trace contextRef="#ctx0" brushRef="#br0" timeOffset="24612.4">9102 9172 0,'53'0'31</inkml:trace>
  <inkml:trace contextRef="#ctx0" brushRef="#br0" timeOffset="24987.42">9102 9172 0,'105'0'16,"-87"18"-16,0-1 15,35 72 1,-36-54-1,-17 0-15,18 1 16,17 34 0,-35-70-1,0 18-15,0-18 16,0-18-1,0 0 1,0-17-16,18-106 31,-18 123-15,0 1-16,18-1 15,17 0 1,-18 18 0,1 0-16,70 71 31,-52-36-16,-19-17-15,1 0 0</inkml:trace>
  <inkml:trace contextRef="#ctx0" brushRef="#br0" timeOffset="25320.44">9596 9049 0,'52'123'31,"-34"-88"-15,17 1-16,-17-1 15,0-17-15,-1 35 47,-17-71-31,0-35-1,0 18 1,0-18-16,18 18 15,17-54 17,18 36-32</inkml:trace>
  <inkml:trace contextRef="#ctx0" brushRef="#br0" timeOffset="25732.47">9948 8908 0,'-70'123'31,"70"-88"-16,0 1-15,0-19 16,53 89 15,-36-106-31,1 18 16,70-36 15,-70-17-15,-18 17-16,0-17 0,-18-89 31,1 107-16,17-1 1,-18 1 0,36 17-1,-1 0-15,54 70 31,-54-52-15,-17-18 0,36 0-1</inkml:trace>
  <inkml:trace contextRef="#ctx0" brushRef="#br0" timeOffset="26138.49">10142 8537 0,'53'124'31,"18"34"-15,-54-105-1,1 0-15,70 71 32,-70-124-17,0 17-15,17-70 31,-35 18-15,17 0-16,-17-71 31,18 106-31,-18 0 16,18 0-16,35 71 31,-53-54-15,17 19-1,1-1 1</inkml:trace>
  <inkml:trace contextRef="#ctx0" brushRef="#br0" timeOffset="26343.5">10372 8661 0,'123'35'46,"-88"-35"-46,-17 18 0,53-54 32</inkml:trace>
  <inkml:trace contextRef="#ctx0" brushRef="#br0" timeOffset="26868.53">10689 8520 0,'0'105'46,"0"-52"-46,35 106 47,1-141-47,-19 17 0,1-17 16,35-1-1,-35-17 1,-1 0-16,18-194 31,-35 124-15,0 17-1,-105-212 1,69 195 0,1 17-16,-71-53 31,89 88-16,17 18-15,-18 0 32,18 0-17,0 36-15,88 158 31,-35-142-31,-18 19 16,124 105 15,-124-140-31,1-19 16,69 54 15</inkml:trace>
  <inkml:trace contextRef="#ctx0" brushRef="#br0" timeOffset="29564.69">5450 6138 0,'0'0'47,"0"0"-32,53 0 1,-17-17-16,-1 17 16,0 0-16,89 17 31,-89 1-16,-17-18-15,105 35 32,-88-17-17,1 0-15,87 52 31,-88-35-15,1-17-16,-1 17 0,106 71 31,-123-71-15,17-17-16,88 105 31,-87-87-15,-1-19-16,-17 19 15,34 17 1,-34-18-16,0 0 0,17-17 15,-17 17 1,35 53 0,-18-52-1,-17-1-15,-1 0 0,36 53 31,-35-52-31,-1-1 16,1 0 0,53 71-1,-54-71 1,-17-17-16,18 17 0,35 36 31,-53-54-15,17 19-16,19 52 31,-36-53-16,17 0-15,-17 1 0,36 87 32,-19-88-17,-17-17-15,35 70 31,-35-70-15,0 0-16,18-1 16,0 36-1,-18-35 1,17-1-16,1 54 31,0-53-15,-18-1-16,0-17 15,17 53 1,-17-35-16,18-1 15,-18-17-15,0 53 32,18-35-32,-18 0 15,0-18-15,0 52 31,0-34-31,0-18 16,0 35 15,0-17-31,0-18 0,0 18 16,-18 35 15,0-53-31,18 0 16,0 17 15,0-17-31,0 0 15,-17 18 17,17-18-32,0 0 15,0 18-15,-18-18 16,18 0-1,0 17-15,-18-17 16,1 18 15,17-18-31,0 17 0,-18-17 16,-17 36 15,35-36-31,0 0 16,-18-88 15</inkml:trace>
  <inkml:trace contextRef="#ctx0" brushRef="#br0" timeOffset="30487.74">7638 8590 0,'0'0'47,"0"0"-31,0 0-1,-18 0 1,18 18-1,0-18 1,0 0 46,53-18-46,-18 0-16,18-17 0,0 18 16,123-54 15,-105 53-31,-18 1 0,17-19 15,107 1 1,-124 18 0,-18 17-16,18-18 15,70 0 1,-87 18-1,-1-17-15,0 17 16,71-18 0,-71 0-1,1 18-15,-1-17 16,71 17-1,-71-18-15,-17 18 16,17 0 0,35 0-1,-52 0 1,0 0-16,-1 0 0,19 0 31,-19 0-15,-17 0-16,18 0 0,0 0 31,-1 0-31,-17 0 15,0 0-15,18 0 32,-18 0-17,-18 0 16,-17 0-31,0 18 16,-1-18 15,-52 35-31,53-35 0</inkml:trace>
  <inkml:trace contextRef="#ctx0" brushRef="#br0" timeOffset="33528.91">6156 10407 0,'18'0'47,"-18"0"-47,17 0 16,1-18-1,105-17 1,-70 35-1,-17-18-15,140-17 32,-106 17-32,1 18 0,17-17 15,247-18 16,-264 35-31,17 0 16,-17 0-16,158 0 31,-158 0-31,17 0 16,141 0 15,-158 0-31,-1 0 0,1 17 16,176 18 15,-194-35-31,-1 18 15,143 70 17,-143-70-32,-16 17 0,17-17 15,105 105 16,-122-105-31,-1 17 16,141 106 15,-140-105-31,17 17 16,-18-18-16,71 88 31,-71-87-31,-17-1 16,17 0-16,35 89 31,-52-89-31,17 0 0,-17 18 15,52 106 17,-52-106-32,0-18 15,17 106 16,-17-106-31,-1 18 0,-17-17 16,36 122 15,-36-105-31,17-17 16,-17 87-1,0-88 1,0 1-16,0-1 0,-17 141 31,-1-140-15,18 16-16,-53 125 31,35-124-15,1-18-16,-19 106 31,19-106-16,-1 1-15,-17 52 32,17-70-17,-17 17-15,17-18 0,-35 54 31,36-53-15,17-1-16,-18-17 0,-17 36 31,17-19-31,-17 1 16,35-1-16,-53 36 31,35-53-31,18 18 16,-17-18-16,-18 35 31,35-35-16,0 18-15,-18-18 32,18 0-17,0 0 1,0 0-1,-18 0 1,18 0-16,-17 0 0,-107-141 31</inkml:trace>
  <inkml:trace contextRef="#ctx0" brushRef="#br0" timeOffset="35291.01">9225 10548 0,'0'53'47,"0"-53"-47,0 0 15,0 18 1,0-18 0,0 0-1,18 0 16,-18 0-31,17 0 32,1 0-17,0 0-15,-1-18 0,54-35 31,-53 35-15,-1 1-16,1-1 0,35-35 31,-36 36-15,1-1-16,35-53 31,-35 54-15,-18-1-16,17 0 0,18-34 31,-35 34-16,18 0-15,0 18 0,17-70 32,-17 52-32,-1 0 15,-17-17-15,53-53 31,-35 70-15,-1 1-16,-17-1 0,53-88 31,-53 71-15,18 17-1,17-88 1,-17 71 0,-18 18-16,18-72 31,-1 72-16,-17-1-15,0 18 16,0-18 0,0 18-1,0 0 94,0-17-109,18 17 16,-18-35 15,0 35-31,0 0 0,0-18 16,0 18 31,0 0-32,0 0 1,0 0-16,0-35 31,-18 35-31</inkml:trace>
  <inkml:trace contextRef="#ctx0" brushRef="#br0" timeOffset="45199.58">11236 8043 0,'-18'18'46,"18"-18"17,18 0-48,0 0-15,35 0 32,-36-18-17,1 18-15,-1 0 16,54-17-1,-53-1 1,-1 18-16,19 0 0,34-18 31,-35 1-31,1 17 16,69-36 15,-87 36-31,17 0 0,-17-17 16,53 17 15,-36-18-31,-17 18 0,17 0 15,18-17 17,-36 17-32,1-18 0,-18 18 15,18 0 16,-1 0-31,-17-18 16,18 18 0,-18 0-16,0 0 15,0 0 1,35-17 15,-35 17-31,18 0 16,17-18-1,-35 18 1,18 0-16,-18 0 31,0 0-15,0 0-1,35-18 1,-35 18-1,18 0-15,-1 0 16,19 0 0,-36-17-1,0 17 1,35-18-1,-18 18 1,-17 0-16,18-18 31,-18 18 16,0 0-31</inkml:trace>
  <inkml:trace contextRef="#ctx0" brushRef="#br0" timeOffset="46217.64">12136 7585 0,'0'0'47,"0"0"0,17 0-32,54 0 1,-36 17-1,-17-17-15,17 18 16,53-18 0,-53 18-1,-17-18-15,0 0 0,-1 0 16,19 0-1,-36 0 1,17 17-16,-17-17 16,18 0-1,-18 0 1,0 0-16,0 0 0,0 0 31,0 0 16,0 0-16,0 0-15,0 18-16,0-18 15,-35 53 16,35-36-31,-18 1 0,0 17 16,-17 71 15,17-71-31,1 1 16,-36 34 15,-18-34-31</inkml:trace>
  <inkml:trace contextRef="#ctx0" brushRef="#br0" timeOffset="60361.45">15134 16492 0,'0'0'46,"18"0"-46,-18 0 16,88-17 15,-53 17-31,-17-18 16,17 18-16,71-35 31,-53 17-31,-18 18 16,18-17-16,0-1 0,123-17 31,-123 17-31,18 0 15,-18 18-15,158-53 32,-158 53-17,18-17-15,158-1 31,-176 18-15,0 0-16,18-18 16,87 18-1,-105 0 1,0 0-16,141 0 31,-141 0-31,-18 0 16,18 0-16,141 18 31,-141-18-16,-17 0 1,175 0 0,-158 0-1,18 18-15,-18-18 16,105 0-1,-122 0 1,17 0-16,0 0 16,141 0 15,-142 0-31,1 0 0,0 0 15,106-18 17,-106 18-32,18 0 0,-19 0 15,213 18 16,-212-18-15,0 0-16,0 17 16,176 1 15,-176-18-31,0 18 0,0-18 15,106 17 1,-89-17 0,-17 18-16,0-18 15,106 0 1,-124 0-1,18 18-15,-18-18 16,71 0 15,-71 0-31,-17 0 16,105 17 15,-87-17-31,-1 0 0,-17 18 16,52-18 15,-52 18-31,-1-18 0,1 0 15,17 17 1,-17-17 0,0 0-16,-18 18 15,35-18 1,-17 0-1,-18 0-15,17 0 16,1 0 0,-18 0-16,0 0 31,-212 53 0</inkml:trace>
  <inkml:trace contextRef="#ctx0" brushRef="#br0" timeOffset="76787.39">16334 15064 0,'0'0'78,"0"-18"-15,-18-70-48,0 35-15,1 0 16,-1-18-1,-53-140 1,54 158 0,-1 35-16,18-35 46,-17 53 64,17 0-95,0 0 1,-36-35 15,36 35-31,0 0 16,0 0-1,0 0 16,0 18-31,0 17 0,0 0 16,0 124 15,0-124-31,0-17 16,0-1 15,0-34-15,-17-36 15,17 18-31,0-1 0,0-17 15,0-88 17,0 106-32,0 0 0,0 17 15,17-17 16,19 35-31,-19 0 0,1 17 16,123 72 15,-106-72-31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0:06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3457 0,'0'0'63,"-18"0"-63,18 0 47,0 0 233,18 18-280,35 88 32,-18-71-32,-17 0 15,34 53 16,-34-70-31,-18-18 0,0 18 16,18-18 15,-18 0-31,0 0 234</inkml:trace>
  <inkml:trace contextRef="#ctx0" brushRef="#br0" timeOffset="1519.08">10918 3440 0,'-17'0'47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7:2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4276 11758 104 0,'0'0'94'15,"0"0"17"1,0 0 27-16,0 0 15 0,0 0-26 15,0 0-30-15,0 0-22 16,0 3-13-16,0-3-15 0,0 0-11 16,0 0-9-16,0 0-15 15,0 0-4 1,0 0-7-16,0 0-1 0,0 0 0 15,0 0-7-15,1 0 6 32,3 1 1-32,-2-1 0 0,2 0-5 0,3 3 5 15,0-3 1 1,4 2 0-16,-1-2 9 0,2 2-1 15,3-2 0-15,1 0 2 32,3 0-2-32,2 0 7 0,0 0-9 0,-2 0 5 15,-2 0 9 1,3 0-5-16,-3 0 5 0,-1 0-1 0,-3 0-3 15,1 0-4 17,-1 0 0-32,-3 0-7 0,4 0 7 0,-3 0-1 0,3 0 1 15,-1 0-2 16,0 0 0-31,1 0 0 0,1 0-1 0,-3 0-4 0,1 0-5 16,1 0 6-16,-4 0-6 31,1 0 5-31,3 0-6 0,1 0 1 0,1 0 7 16,2 0-7 15,2 0-1-31,0 0 0 0,0 0 1 0,-2 0 0 16,0 0 5-16,-3-4-3 0,4 0-2 31,-2 1 6-31,3-1-7 0,0 1 0 0,0 0 0 0,3 2 0 15,-1-2 1 17,-2 3 0-32,-1 0 9 0,-1 0 5 0,-4 0-14 0,-1 0-1 15,-3-1 6 16,-4 1-4-31,-2 0 6 0,-1 0-2 0,-3 0-6 0,2 0 7 16,-2 0 12 0,2 0-19-16,2 11-26 0,-4 7-267 0</inkml:trace>
  <inkml:trace contextRef="#ctx0" brushRef="#br0" timeOffset="3898.22">3358 13381 408 0,'0'0'115'15,"0"0"-45"1,0 0 29-16,0 0 25 0,0 0-5 15,0 0 11-15,0 0-42 16,-114 74-34-16,81-52-14 16,-5 3-9-16,-6 4-17 0,-8 1-7 31,-6 2-5-31,-2 1-1 0,-3-6 5 0,-1-3 1 15,-5-4 0 17,1-5-7-32,-6-7 0 0,-2-6 1 0,0-2-1 0,0 0 0 15,2-2 1 16,4-10-1-31,3 0 2 0,2-2-2 0,3-2-3 0,0-6 2 16,-1-8-1 15,3-7 1-31,-2-11-7 0,4-10 6 0,0-8-4 0,4-11-4 16,8-4 10 15,0-10 13-31,4-15 0 0,2-18 1 0,2-15 12 0,5-3-16 16,11 12 11-16,10 27-21 31,6 30 6-31,6 12-5 0,-2 7 1 0,2-12 4 0,0-10-5 31,-2-13-1-31,2 4 1 0,0 2 5 0,0 2-6 16,0 4 0-16,0 0 6 15,15 1 9 1,7 4 4-16,5 3-11 0,4 8 1 15,3 5-2 17,1 5-7-32,6 3 0 0,-1 0 1 0,2 0-1 0,5-5 0 0,1 3 0 31,3 2 0-16,6 4 0-15,1 4 0 0,2 7 7 0,0 4-6 0,3 5 9 32,1 2 6-32,1-2 4 0,4-1-5 0,4-4-4 15,5-5-2-15,5-4-3 31,3-5-5-31,5 1 11 0,6 0-3 0,1 4 7 16,-2 6 4-16,-1 4-10 31,1 6-1-31,16 2 11 0,25-2-11 0,31 1-2 16,12 1-5-16,-13 3 5 15,-17 3-5 1,-44 1-1 0,-21 1-1-16,-16 5-5 0,-9-1 4 0,11 1 1 0,14 3-1 31,9 1 1-31,-1 0 0 0,3 3 1 0,-5 0 0 15,1 0 5-15,-1 0-5 32,-3 0 9-32,0 0-10 0,2 0 1 15,-3-6-3-15,2-4 4 0,-3-4 6 31,3-5 0-31,3 2-1 0,19-5 2 0,23 0 5 16,19 2 8-16,-10 4-6 31,-29 6-7-31,-36 4-8 0,-22 2 0 0,4-4 6 0,9-2-7 16,5 0 0-1,-3 0 1 1,-2 0 0 0,2 2 1-16,-1 2-1 0,-4 6 0 0,-1 0 8 0,-5 0-8 31,-4 0-1-31,-6 4 0 0,-5 6 0 15,-3-2 0-15,1 2 0 0,-3-5 2 32,2 4-2-32,3-3 0 0,2 0 0 0,2-2 0 15,-1 0 1-15,4 1-1 16,2-4 1-16,-4-1 5 15,2 0-5-15,-1 0 7 16,0 0 3 15,3 0 1-31,4 0-2 0,4 5 5 0,3 3 7 0,-1 5 3 0,3-1-2 16,1 2-7 15,0 0-10-31,-1 2-5 0,2-2 0 0,0 0 0 16,1 0 0-1,-6-1 0-15,1-4 1 16,-1 0 9-16,-2-2-10 0,1 1-1 15,-1 4 1 1,1 2 4-16,-3 7-5 0,0 2-1 16,-4 4 1-16,-2-1 0 0,-4 2 0 31,-3-5 0-31,0 2 0 0,0-3 0 0,-1 0 0 15,6 2 1 17,2 2 0-32,1 2-1 0,0 2 0 0,-3 2 0 0,-5 3-1 0,-5 1 1 15,-4-1 0 16,-3 2 1-31,-4-1-1 0,-4 0 0 0,-4 1 1 0,-3-4 12 32,0 1-13-32,-2 3 1 0,1 0-1 0,2 4 1 15,1 2-1-15,1 2 0 31,-4 5 1-31,2 0-1 0,-8 3 1 0,-4 3 1 16,-7-1-1-16,-2 2 1 31,0-3 5-31,-5 2-6 0,-6-5 0 0,1 4 0 0,-2-3-1 16,0 2 0 15,2-1-10-31,-2 1 8 0,-1 2 1 0,-5-2 0 0,-5 2 1 16,-10 2 1-1,-9 2-1-15,-11 3 0 0,-10 5 1 16,-10 0-1-16,-5 4-6 31,0 0-8-31,2-2 8 0,5-3 0 0,4-5 5 16,3-4-1 15,-1 0 2-31,1-4-1 0,-6 0 1 0,-5 3 1 0,-8-3-1 15,-9 0-14-15,-3-2-21 32,-1-4 0-32,3-10 7 0,4-10 19 0,12-7 9 15,4-9-1 1,6-2 0-1,-2 1 0-15,1 6 0 0,-4 6-9 0,-8 5 4 0,-9 9 6 32,-25 9 0-32,7-2-28 0,-4 4-19 0,4-2 5 15,22-12 17-15,-4 0 25 31,10-5 0-31,11-7-1 0,5-4 1 0,3-4-1 16,4-3-1-16,3-2 1 47,0-1 0-47,1-3 1 0,-2 0 0 0,-3-1-2 0,-5 0 2 0,-9 0-1 0,-1-1 1 15,-1 3 0 17,-1 1 6-32,5-1-6 0,2 0 0 0,7-2 8 0,4 0-7 15,2 0 6 16,6-4-6-31,-1 0 9 0,0 0-4 0,0 0 0 0,-5 0 8 16,0 0 17-16,-3 0-14 31,1-1-5-31,-2 1 4 0,0 0-9 0,0 0-5 16,0 1-2 15,0 6 1-31,-2 2-1 0,3-3 0 0,-3-2 0 0,-1-2 13 16,3-2 2-16,2 0 2 15,3 0 11-15,2 0-15 0,4 0-7 16,0 0-5-16,2 0 5 31,3 0-6-31,0 0 0 0,2 8 0 16,0 2 1-16,-3-1 4 0,-1-2-5 31,-8 1-1-31,-1-4 1 0,-2 2 0 0,-3-2 0 15,4-2 3-15,0 2-3 32,4 0 0-32,0 2 6 0,2-1-6 0,3 0 1 15,-3 1-1 1,4-2 0-16,0-2-6 0,-3-2 6 15,3 0 6-15,-4 0-6 0,0-8-1 32,-4-12 0-32,1-4-8 0,2-6 8 0,2-4-9 15,7 0 9 16,5 2 0-31,8 4 0 0,7 8 0 0,4 3 0 0,5 5 1 16,0 6 0 15,2 2 0-31,0 0 0 0,-2 4 0 0,2 0-8 0,-3 0 0 16,2-1 8 15,-4-2 0-31,1 0 0 0,-2-1-1 0,1-3 1 0,-1 1 0 0,-1 0 0 16,1-1-5 15,1 0 4-31,-1 0-5 0,1-2 6 0,3 0 0 0,-3 0 0 15,3-3-12 17,0 0-4-32,0-3-1 0,2 1 6 0,0-5-2 0,3 1 12 15,-2 0 0 1,2 6 1-16,2 2 5 0,0 1-5 15,4 8-5-15,0 0 4 16,0 1-10 0,0 0 2-16,0 0-1 0,0 0-3 15,0 0-5-15,0 0 6 16,0 0 11-1,0 0-7-15,0 0 8 0,0 0 0 0,0 0 10 16,0 0-10-16,0 0 0 16,0 0 4-1,0 0-4-15,0 0-1 0,0 0 0 16,0 0 1-16,0 0 7 15,0 0-6 1,0 0 0-16,0 0 0 0,0 0-1 16,0 0 0-16,0 0 0 15,0 0 0 1,0 0 0-16,0 0-1 0,0 0 0 15,0 0 0-15,0 0 1 16,0 0 0 0,0 0 0-16,0 0 0 0,0 0 0 0,0 0 11 15,0 0-11 1,0 0 0-1,0 0 1-15,0 0-2 0,0 0 1 0,0 0-7 16,24 29-27-16,7 7-209 31,-2 14-272-31</inkml:trace>
  <inkml:trace contextRef="#ctx0" brushRef="#br0" timeOffset="9797.56">10330 9954 365 0,'0'0'150'15,"0"0"-101"-15,0 0 68 16,0 0 32-1,0 0-42-15,0 0-32 0,26 103-14 16,-14-73 12-16,3 5 0 16,3 5-2-16,3 6-12 0,0 3 12 15,2-3-10-15,-3-4-1 31,-3-11-19-31,-1-2-9 0,-5-10-22 16,0-4 3-16,-3-3-12 16,-4 0-1-1,-4 1-75-15,0 0-185 0,0-5-437 0</inkml:trace>
  <inkml:trace contextRef="#ctx0" brushRef="#br0" timeOffset="10047.57">10229 9819 332 0,'0'0'503'0,"0"0"-366"0,0 0-76 0,0 0 24 31,0 0 28-31,0 0-18 0,0 0-2 0,31-40-17 16,-10 29-41-16,-1 3-28 31,4 4 7-31,-1 4-14 0,-1 0-46 0,1 22-93 15,-6 6-102 1,-5 2-171-16</inkml:trace>
  <inkml:trace contextRef="#ctx0" brushRef="#br0" timeOffset="10230.58">10350 10146 666 0,'0'0'131'0,"0"0"-69"31,0 0 77-31,0 0-28 0,0 0-20 0,0 0-44 16,0 0-24-16,127-78-8 16,-107 78-15-1,2 2-123-15,-2 18-111 0,-6 4-292 0</inkml:trace>
  <inkml:trace contextRef="#ctx0" brushRef="#br0" timeOffset="11255.64">10559 10524 454 0,'0'0'163'15,"0"0"18"1,0 0-30-16,0 0-28 0,127-73-33 16,-102 43-48-16,0 2-19 31,-8 3-23-31,-1 4-25 0,-7 3-95 0,-5 6-68 15,-4 0-44 1,0 0 1-16,0 0 36 0,-4 0 93 0,-7 0 102 16,1 4 14-1,4 2 116 1,4 1 32-16,2 5 14 0,0 0-52 0,0 0-58 15,4 11-15 1,10 9 31-16,1 4-30 0,1 0-17 16,-5-3-8-16,-5-4 17 31,-1-4 9-31,-2-6 14 0,-3-6 1 0,0-1-17 15,0 0-18-15,0 0 5 32,0-15-35-32,0-12-3 0,-6-4-6 0,4-10 5 15,2 1 0 1,0 2-12-16,0 7 6 0,8 6-4 15,6 11-5-15,7 10-4 0,1 4 20 32,2 12 16-32,1 15 38 0,-2 5-19 0,-6-6-22 15,-3-4 4 1,-3-8-15-16,-5-8-2 0,2-6-9 15,-4 0 9 17,0 0 0-32,1-12 0 0,-1-8 1 0,0-3-1 0,1 0 1 15,0 5-1 16,-1 3-1-31,3 5-15 0,-1 6 2 0,3 4 4 0,-2 0 9 16,2 0 1 15,-1 0 0-31,1 0 0 0,1 0 8 0,-2 0-8 0,3-2 0 16,1 0 2-16,-1 0-1 31,-3 1-1-31,2-4 1 0,-6 3 0 0,0 0-1 0,-1 0 0 16,-3-3 7 15,0 0 8-31,0-3 27 0,-9-6-10 0,-5 0-22 0,-3 0-10 15,1 2-26 17,5 2-19-32,2 2-16 0,7-1 13 0,2 3 2 0,0 4-14 15,0-4 11 1,9 1 19-16,6 3 28 15,5 2 2-15,3 0 48 0,-2 0 10 16,4 4-6 0,0 12-7-16,-1 4 2 0,-1 4-10 0,-6 0-8 15,-3-2-4 16,-3-1 4-31,-4-10 3 0,-5-2 3 0,-2-6-1 16,0-3-5-16,0 0-7 16,0 0 23-16,0-20 2 0,0-10-46 15,0-11 8-15,0-9-9 16,0 0 1-16,7 1-1 31,8 5-32-31,4 9-80 0,2 3-106 0,-3 12-146 16,-3 11-336-16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2:0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17815 4145 0,'141'-88'31,"-35"35"-15,-53 18-16,0-1 15,0 1-15,70-71 32,-87 71-32,-36 17 0,0 1 15,-88-36 16,52 35-15,-17 18-16,18 0 0,-35 18 31,70 0-15,0 34-16,70 284 47,-52-266-47,-1 1 15,54 87 16,-36-140-15,-35-36-16</inkml:trace>
  <inkml:trace contextRef="#ctx0" brushRef="#br0" timeOffset="346.01">18362 4163 0,'124'-124'16,"-89"18"15,-35 89-31,0-18 16,0-1-16,-35-34 15,17 70 1,-17 0-16,17 0 15,-35 70 1,53-17 0,0 0-16,0 18 15,53 70 1,-35-106-1,17-17-15,-17-1 16,70 1 0,-53-53-1,-17 17-15</inkml:trace>
  <inkml:trace contextRef="#ctx0" brushRef="#br0" timeOffset="597.03">18680 3828 0,'-71'141'46,"71"-124"-30,0 1 0,71 0-1,-54-18-15,18 0 16,-17 0-16,17 0 31,-35 17-31,18 1 0,-18 17 16,-18 53 15</inkml:trace>
  <inkml:trace contextRef="#ctx0" brushRef="#br0" timeOffset="780.04">18821 3916 0,'88'-106'32,"-53"71"-32,-17-1 15,17-16-15,-17 16 16,-1 1-1,-17 0-15</inkml:trace>
  <inkml:trace contextRef="#ctx0" brushRef="#br0" timeOffset="951.05">18874 3528 0,'17'123'63,"36"1"-48,-18-54 1,1 18-16,70 177 31,-54-230-31</inkml:trace>
  <inkml:trace contextRef="#ctx0" brushRef="#br0" timeOffset="1451.08">19703 3651 0,'-53'106'15,"53"-88"1,0 17 0,17-17-16,1-1 0,88-17 31</inkml:trace>
  <inkml:trace contextRef="#ctx0" brushRef="#br0" timeOffset="1843.1">19914 3404 0,'-17'124'16,"17"-1"15,17-87-31,1-19 15,52 18 1,-52-35 0,0 0-16,-1 0 15,19-52 16,-36 16-31,0 1 0,0 0 16,-36-71 15,36 106-31,0 0 16,0 0-16,36 70 31,-19-52-31,1 0 16,70 17 15</inkml:trace>
  <inkml:trace contextRef="#ctx0" brushRef="#br0" timeOffset="2153.12">20232 3334 0,'-18'106'47,"71"-71"-16,-18-35-31,1 0 15,69 17 17,-87 1-32,-18 0 15,0 105 16,-18-105-15,1 17-16,-1-17 0,1-18 31,-1-35-31,18-1 16</inkml:trace>
  <inkml:trace contextRef="#ctx0" brushRef="#br0" timeOffset="2552.14">20567 3440 0,'123'-71'16,"-70"36"-1,-53-1 1,18 19-16,-18-18 15,-71-36 17,54 71-32,-18 0 15,-54 0 1,72 18-16,-1-1 15,18 1-15,0 105 32,18-87-17,-1-1 1,89 71-1,-71-106 1,1 0-16,-1 0 16,71-106 15,-89 53-31,-17 35 0</inkml:trace>
  <inkml:trace contextRef="#ctx0" brushRef="#br0" timeOffset="4245.24">18098 4727 0,'141'-70'47,"-18"34"-47,53-17 16,407-123-1,-407 106 1,0 17-16,1-18 15,475-176 17,-546 194-32,-18 18 15,54-18 1,-107 35-1,0 18-15,-35 0 47,-141 0-47</inkml:trace>
  <inkml:trace contextRef="#ctx0" brushRef="#br0" timeOffset="12635.72">10072 7232 0,'0'-18'47,"0"18"-16,0 0 47,17 0-62,-17 0 0,18 18-16,35 0 31,-35-18-31,17 0 15,53 17 17,-70-17-32,17 0 15,-17 0-15,87 0 31,-69 0-31,17 0 16,141 0 15,-141 0-31,0 0 16,123 0-1,-141 0 1,-17 0 0,35 0-1,-36 0 1,-17 0-16,18-17 31,-18 17-15,0 0-16,0 0 15,18 0 1,-18 0-1,0 0-15,0 0 0,0-18 32,17 18-32</inkml:trace>
  <inkml:trace contextRef="#ctx0" brushRef="#br0" timeOffset="13563.77">11007 7003 0,'0'0'62,"0"0"-15,53 0-32,-18 17 1,0-17-16,71 36 31,-71-19-15,-17 1-16,17-18 15,0 17 1,-35 1-16,18-18 16,-18 0-16,0 0 31,0 0 0,0 18 0,0 17-15,-35 0-16,-18 36 15,-35 88 1,-1-71-16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2:27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15134 10777 0,'35'-17'47,"-17"17"-16,17 0-31</inkml:trace>
  <inkml:trace contextRef="#ctx0" brushRef="#br0" timeOffset="124">16016 10548 0,'18'0'31</inkml:trace>
  <inkml:trace contextRef="#ctx0" brushRef="#br0" timeOffset="377.02">15998 10989 0,'-123'106'47,"105"-89"-47,1 72 31,-1-72-31</inkml:trace>
  <inkml:trace contextRef="#ctx0" brushRef="#br0" timeOffset="479.02">15787 11536 0</inkml:trace>
  <inkml:trace contextRef="#ctx0" brushRef="#br0" timeOffset="706.04">16704 11518 0,'106'159'47,"-88"-106"-47</inkml:trace>
  <inkml:trace contextRef="#ctx0" brushRef="#br0" timeOffset="1034.05">16651 14217 0</inkml:trace>
  <inkml:trace contextRef="#ctx0" brushRef="#br0" timeOffset="1139.06">17092 14129 0,'159'-18'0</inkml:trace>
  <inkml:trace contextRef="#ctx0" brushRef="#br0" timeOffset="1387.07">19579 13758 0,'18'36'15</inkml:trace>
  <inkml:trace contextRef="#ctx0" brushRef="#br0" timeOffset="1580.09">19985 13829 0,'53'53'62,"-53"-124"-46</inkml:trace>
  <inkml:trace contextRef="#ctx0" brushRef="#br0" timeOffset="1799.1">19756 11553 0</inkml:trace>
  <inkml:trace contextRef="#ctx0" brushRef="#br0" timeOffset="1906.1">19579 11218 0</inkml:trace>
  <inkml:trace contextRef="#ctx0" brushRef="#br0" timeOffset="2017.11">19456 10901 0</inkml:trace>
  <inkml:trace contextRef="#ctx0" brushRef="#br0" timeOffset="2249.12">20055 10672 0,'106'52'31,"-70"-52"-16,-1 0-15,88-35 32,-105 18-17,-18 17-15,0-18 0,0 0 31</inkml:trace>
  <inkml:trace contextRef="#ctx0" brushRef="#br0" timeOffset="2386.13">20567 10654 0,'35'141'63,"-35"-88"-63,0-18 31,-88 89-31</inkml:trace>
  <inkml:trace contextRef="#ctx0" brushRef="#br0" timeOffset="2485.14">20461 11465 0</inkml:trace>
  <inkml:trace contextRef="#ctx0" brushRef="#br0" timeOffset="2598.14">20302 11465 0,'-17'0'0,"-36"0"0</inkml:trace>
  <inkml:trace contextRef="#ctx0" brushRef="#br0" timeOffset="2969.16">16598 14041 0</inkml:trace>
  <inkml:trace contextRef="#ctx0" brushRef="#br0" timeOffset="3084.17">16298 13988 0</inkml:trace>
  <inkml:trace contextRef="#ctx0" brushRef="#br0" timeOffset="3318.18">16281 13776 0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2:4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16863 4516 0,'0'0'16,"0"0"46,0 0-31,-18 17-15,18-17-16</inkml:trace>
  <inkml:trace contextRef="#ctx0" brushRef="#br0" timeOffset="1858.1">17127 4657 0,'124'-53'47,"-71"35"-47,17-17 15,18 0 1,248-89-1,-213 89-15,1-18 16,-1 18-16,247-71 31,-281 88-15,-1 0-16,124-34 31,-177 34-15,0 0-16,0 1 15,36-1 1,-53 18-1,-1-18-15,1 18 32,-18 0-17,-53 0 16,18-17-31</inkml:trace>
  <inkml:trace contextRef="#ctx0" brushRef="#br0" timeOffset="2165.12">19032 3863 0,'124'0'32,"-124"18"-17,17-18-15,1 0 16,-18 17-16,-18 71 31,1 1-15,-18-19-16,-1-17 46,-52 106-46,88-142 0</inkml:trace>
  <inkml:trace contextRef="#ctx0" brushRef="#br0" timeOffset="3756.21">19614 4710 0,'18'-18'47,"-18"36"62,-18-1-93,1 18-16</inkml:trace>
  <inkml:trace contextRef="#ctx0" brushRef="#br0" timeOffset="4647.26">19315 4039 0,'-18'-17'62,"18"-1"-46,0 18-16,0 0 15,0 0 1,0 0 31,0 0-32,0 0-15,-18-18 31,18 18-31,0 0 16,0 0 15,0 18-15,0 17 15,0-35-31,0 18 16,0-18 46,18 0-62</inkml:trace>
  <inkml:trace contextRef="#ctx0" brushRef="#br0" timeOffset="5739.32">19244 4039 0,'0'124'62,"0"-18"-46,0-53-1,0 52-15,0 19 0,0 423 31,-18-371-31,1-17 16,-1 0-16,-35 317 31,36-317-31,-1-18 16,18-36-1,0 178 1,0-213-16,0 18 16,0-17-16,0 17 15,-35 159 16,35-194-31,-18 0 16,18-18-16,-18 18 16,1 53 15,17-71-31,-18-17 0,18 35 15,-18 35 1,18-53 0,-17 1-16,17-1 15,-18 35 1,18-34-1,0-19-15,0 19 16,-17 69 0,17-87-1,-18 17 1,0 54-1,18-72 1,0 1-16,0-18 16,0 0-1</inkml:trace>
  <inkml:trace contextRef="#ctx0" brushRef="#br0" timeOffset="6141.35">18803 8096 0,'18'53'31,"-18"-18"-16,0 1-15,17 17 0,-17 0 16,36 52 15,-36-69-31,17-19 16,1 19 15,-18-36-31,0 0 0,18 0 16,17-53 15,-18 17-31,19 1 0,-19-18 15,54-53 1</inkml:trace>
  <inkml:trace contextRef="#ctx0" brushRef="#br0" timeOffset="7060.4">19015 8484 0,'-18'-17'47,"18"17"-16,0 0-31,0 0 15,-18 17 1,1 19 0,17-36-1,0 0-15,0 17 16,0-17 15,0 0 0,0 18-31,-18-18 0,18 17 16,-35 19 15,35-36-31,0 17 16,0-17 15,0-17-16,0-1-15,0-17 16,0 35 0,0 0-16,0 0 62,-18 17-46,18-17-16,-17 0 15,17 18 1,-18 0 15,18-18-31</inkml:trace>
  <inkml:trace contextRef="#ctx0" brushRef="#br0" timeOffset="7742.44">18715 8572 0,'-141'18'47,"-71"35"-16,89-18-31,-54 1 16,-634 140 0,599-123-1,1 0-15,-1 0 16,-441 158-1,442-140 1,16-18-16,19-18 16,-265 36-1,371-71 1,17 17-16,0-17 15,-35 0 1,70 0 0,0 0-16,18 0 15,0-17 1,0 17 46,18 0-46,-18 17-16</inkml:trace>
  <inkml:trace contextRef="#ctx0" brushRef="#br0" timeOffset="8205.46">14905 9119 0,'-71'141'31,"54"-105"-16,-1 17-15,0-18 16,1 18-16,-19 17 31,19-70-31,17 0 16,17 0 15,19 0-31,-1 0 0,18 0 16,159 0 15,-124 0-31,-18 18 0</inkml:trace>
  <inkml:trace contextRef="#ctx0" brushRef="#br0" timeOffset="16230.92">14711 9560 0,'0'0'31,"0"0"16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3:22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13134 9415 3408 0,'0'0'2633'15,"0"0"-1361"-15,0 0 0 16,0 0 233-16,0 0-401 16,0 0-408-16,0 0-256 0,0 0-144 15,0 0-16-15,0 0-40 16,0 0 32-16,0 0-32 0,0 0-16 15,0 0 33-15,0 0-9 16,0 0-48-16,0 0-64 16,0 0 16-16,0 0-80 0,0 0 8 15,0 0-64-15,0 0-8 31,0 0 0-31,0 0 64 0,0 0-64 16,0 0 0-16,0 0 0 16,0 0 40-16,0 0-32 0,0 0-8 15,0 0-8-15,0 0 0 0,0 2-8 16,0 4 8-1,3 5 8 1,3 0 80-16,6 3 48 0,-4 0 0 16,3 2-32-16,0 2-16 15,2 2-24-15,2 0-48 0,-1-1-8 16,-4 0 0-16,3-3 0 0,-2-2 8 31,-1-1-8-15,-2-4 8-16,-3-1-8 0,0-4 40 0,-2 0-40 15,-3-1 48-15,3-1-48 16,-3-2 0-16,0 2-8 15,0-2 8-15,2 0-8 0,-2 2 0 32,0-2 0-17,0 0 0-15,0 0 0 0,3 0 8 0,-3 0 0 16,0 0 0-16,0 0 0 15,0 0-8-15,0 0 0 0,0 0-8 16,0 0 8-16,0 0 0 31,0 0 64-31,0 0-56 0,0 0 0 16,0 0 56-16,2 0-56 15,-1 0 88-15,4-6 64 16,6-9 64-16,1-5-56 0,1-1-168 16,4-8 8-16,3-1 104 15,2-2-104 1,-1-2 112-16,4 0-72 15,-3 1-48 1,-2 6 0-16,1 1 72 16,-4 3-64-16,-2 5 40 15,-4 2-48-15,2 5 56 0,-8 0-48 0,1 5-8 16,-1 2 0-16,-1 1 0 15,-1 1-56 1,-3 2 56 0,0 0 8-16,0 0 0 0,0 0 56 15,0 0 64-15,0 0 48 16,0 0 0-16,0 0-56 0,0 0-120 15,0 0-120-15,0 0-880 0,0 9-1136 16,-7 3-3754-16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3:18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10319 6791 0,'106'53'31,"17"-18"-16,-52-17 1,-18-18-16,-1 17 16,107-17-1,-106 0 1,-18 0-16,1 0 15,-19 0 1,1 0-16</inkml:trace>
  <inkml:trace contextRef="#ctx0" brushRef="#br0" timeOffset="249.01">10936 6773 0,'124'0'31,"-89"18"-16,0-18-15,71 18 32,-71-1-32,-17-17 15,-18 18-15,-18 52 31,-17-34-31,0-1 0,-18 18 16,-35 35 0,52-70-1</inkml:trace>
  <inkml:trace contextRef="#ctx0" brushRef="#br0" timeOffset="1171.06">12524 6809 0,'0'105'31,"0"-34"-15,0 17-16,0 0 16,0 1-16,0 105 31,0-159-31,0-17 15,0-1-15,-18-105 32,0 0-17,18 17-15,-35-264 31,35 265-31,0 17 16,35-18 15,1 71-31,-19 0 0,19 18 16,105 123 15,-106-88-31,-17-18 16,52 106 15,-52-123-31,-18-1 15,0-17-15,-106 71 32,53-71-32,18 0 15,-89 0 16,124 0-31,0 0 16,71-35 15,-36-1-31,18 19 16,-18-1-16,71-52 15,-35 34 1,-18 1-16,-1 0 0</inkml:trace>
  <inkml:trace contextRef="#ctx0" brushRef="#br0" timeOffset="1391.07">13141 6685 0,'18'124'46,"-1"-54"-46,36 54 16,-35-71 0,17-1-16,-17 1 15,70 106 16</inkml:trace>
  <inkml:trace contextRef="#ctx0" brushRef="#br0" timeOffset="1813.1">13194 6703 0,'141'-36'16,"-35"19"15,-53 17-31,-18 17 0,0 1 0,-17 0 16,0 105 15,-36-87-15,0-19-16,-17 18 0,-106 1 31,123-19-16,1-17-15,52 0 47,18 18-47,-18 0 16,194 87 15,-193-87-15,-1-18-16,0 0 15,-35-18 1,18-34-16</inkml:trace>
  <inkml:trace contextRef="#ctx0" brushRef="#br0" timeOffset="2023.11">13494 6544 0,'141'-35'15,"-53"-1"16,-35 36-31,0-17 0,-18-1 16,71 1 15</inkml:trace>
  <inkml:trace contextRef="#ctx0" brushRef="#br0" timeOffset="2243.12">13794 6491 0,'0'124'31,"0"-1"-15,17-70-16,1 18 16,0-1-16,34 212 31,-34-211-16,0-18-15,-18-18 32,0 0-32</inkml:trace>
  <inkml:trace contextRef="#ctx0" brushRef="#br0" timeOffset="4318.24">15893 6703 0,'35'123'47,"0"1"-16,-17-54-31,-18-17 0,0 0 16,17 18 15,-17-71-31,0 17 15,36-17 17,-1 0-32,-17 0 15,70-53 16,-71 36-31,1-19 16,17-34 0,-35 52-1,0 1 1,18-19-1,-18 36 1,0-17-16,18 17 16,-18-53-1,0 53 1,0-18-1,0 18 1,-18 0 0,0 0-16,1 18 0,-19 141 31,36-142-31,0 18 15,71 18 17,-36-53-32,-17 0 15,53-88 16,-54 53-31</inkml:trace>
  <inkml:trace contextRef="#ctx0" brushRef="#br0" timeOffset="4592.26">16422 6897 0,'-53'70'47,"53"-52"-47,35 0 31,-17-18-31,-1 0 16,1 0-16,35 17 31,-35 1-15,-18 17-16,0 18 31,0-88-16,0 0 1,0-1 0,35-70-16</inkml:trace>
  <inkml:trace contextRef="#ctx0" brushRef="#br0" timeOffset="4781.27">16581 6809 0,'0'141'32,"0"-106"-17,0-17-15,17-1 16,18 1-1,18 0 1,-35-18-16,-18 17 16,18 1-16,-36 52 31,18-34-31,0-19 0</inkml:trace>
  <inkml:trace contextRef="#ctx0" brushRef="#br0" timeOffset="5111.29">17233 6914 0,'124'-70'47,"-89"35"-47,53-107 31,-70 107-15,-18 18-16</inkml:trace>
  <inkml:trace contextRef="#ctx0" brushRef="#br0" timeOffset="5279.3">17374 6579 0,'-53'141'16,"71"-52"-1,0-36 1,-1-1-1,36 160 17</inkml:trace>
  <inkml:trace contextRef="#ctx0" brushRef="#br0" timeOffset="5603.32">17515 6844 0,'71'-124'46,"-71"107"-30,18-19 0,-18-16-1,-18 52 1,0 0-16,1 35 0,-36 106 31,53-106-31,0 18 16,0-18-16,35 36 31,0-53-16,-17-18-15,17-18 16,18-35 0,-35 0-16</inkml:trace>
  <inkml:trace contextRef="#ctx0" brushRef="#br0" timeOffset="5830.33">17692 6703 0,'-18'123'0,"18"-87"16,35 34-1,-17-52 1,0-18-16,-1 0 16,54 17 15,-71 1-31,0 0 15,-71 70 17,36-88-32</inkml:trace>
  <inkml:trace contextRef="#ctx0" brushRef="#br0" timeOffset="6111.34">17780 6879 0,'123'-106'62,"-123"89"-62,0-1 16,0-17-16,-17-18 31,-1 35-15,1 18-16,17 0 0,-18 0 31,18 35-15,0-17-16,18 17 15,34 89 1,-34-54-1,0-34-15,-1 17 0</inkml:trace>
  <inkml:trace contextRef="#ctx0" brushRef="#br0" timeOffset="6621.37">18309 6562 0,'-53'141'16,"36"-88"-16,52 88 31,-17-124-16,17-17-15,35-35 32,-34-53-32</inkml:trace>
  <inkml:trace contextRef="#ctx0" brushRef="#br0" timeOffset="6934.39">18503 6544 0,'-17'106'47,"17"-71"-47,17 18 31,1-35-31,-1-18 16,36-36 15,-53 19-31,0-19 0,0 19 15,0-36 17,0 35-32,0 18 0,0 18 31,18 0-16,-18-18-15,18 17 16,35-87 15</inkml:trace>
  <inkml:trace contextRef="#ctx0" brushRef="#br0" timeOffset="7195.41">18697 6456 0,'-17'106'47,"52"-89"-32,-18-17 1,1 0-16,35 18 31,-53 0-15,0 17-16,-18 53 31,1-70-15,17-18-16,-18 0 15,18 0 1,0-53-16,35 0 15</inkml:trace>
  <inkml:trace contextRef="#ctx0" brushRef="#br0" timeOffset="7506.42">18856 6562 0,'88'-53'46,"-70"35"-30,-1-70 15,-17 70-31,-17 1 16,-54 17 15,36 0-31,17 35 0,1 0 16,-1 89-1,18-71 1,18-1-16,-1-16 0,72 52 31,-54-88-31,0 18 16,0-18-1,71-36 1</inkml:trace>
  <inkml:trace contextRef="#ctx0" brushRef="#br0" timeOffset="12830.73">12859 7126 0,'-18'0'62,"18"0"-46,0 18 30,0-18-46,53 70 32,-18-34-17,-17 16-15,0-16 31,-18 34-15,0-70-16</inkml:trace>
  <inkml:trace contextRef="#ctx0" brushRef="#br0" timeOffset="15613.89">13617 7655 0,'0'141'62,"18"-88"-62,17 35 16,71 265 15,-88-282-15,-1-18-16,1-18 0,0 18 31,-18-53-31,0-18 31,-18-70-15,0 53-16</inkml:trace>
  <inkml:trace contextRef="#ctx0" brushRef="#br0" timeOffset="16140.92">13564 7638 0,'0'123'31,"0"-88"-15,0-17-1,0 17-15,0-35 0,-17 36 31,17-36-15,0 0-16,-53-53 31,53 17-15,-18 19-16,18-124 31,18 123-15,-1 18-16,1-18 15,53 18 1,-36 18-1,0 0 1,106 105 15,-105-70-31,-36-18 0</inkml:trace>
  <inkml:trace contextRef="#ctx0" brushRef="#br0" timeOffset="26552.51">16951 7567 0,'0'0'62,"0"18"-62,0 35 32,0-18-32,0-17 15,0 87 1,0-52-16,0 0 15,0 0 1,0 159 0,0-159-1,0 0 1,0 88-1,0-106 1,0-17-16,0 105 31,0-88-15,0-17-16,0 88 31,-18-88-15,18-1-16,0 1 0,0 17 31,0-17-31,0 17 15,0 53 17,0-70-17,0-18-15,0 17 0,-17-34 31,-1 17-31</inkml:trace>
  <inkml:trace contextRef="#ctx0" brushRef="#br0" timeOffset="27024.54">16739 8872 0,'0'0'47,"0"0"-32,36 36 1,-1-1-16,-17 0 16,-1 0-16,54 54 31,-71-89-16,0 17 1,17-17 0,-17 0-1,18 0-15,0-17 0,70-142 31</inkml:trace>
  <inkml:trace contextRef="#ctx0" brushRef="#br0" timeOffset="28252.61">16122 9207 0,'-18'0'47,"18"36"-31,53 105-1,-35-88 1,-1 0-16,19 105 31,-19-140-15,-17-18-16,53 18 31</inkml:trace>
  <inkml:trace contextRef="#ctx0" brushRef="#br0" timeOffset="28612.63">16369 9560 0,'106'-35'32,"-89"35"-17,1-18-15,0 1 0,-18-1 16,0-17-1,0 35 1,0-18-16,-18 18 0,-70 0 31,70 18-15,1-1-16,17 125 31,0-125-15,35 18-16,71-17 31,-71-18-16,18-35-15,-18 0 16,-17-1 0,-1-34-16</inkml:trace>
  <inkml:trace contextRef="#ctx0" brushRef="#br0" timeOffset="28892.65">16669 9278 0,'-36'106'47,"36"-71"-31,36 18 15,-19-53-31,1 0 16,17 0-16,36 18 31,-71-18-16,18 17-15,-36 72 32,18-72-17,-18 1-15,-17-18 31,35 0-31</inkml:trace>
  <inkml:trace contextRef="#ctx0" brushRef="#br0" timeOffset="29233.67">16810 9243 0,'-35'123'47,"35"-105"-47,0 17 16,17-17-1,1-1-15,0-17 16,52 0 15,-52 0-31,-1 0 16,1 18 15,-18 0-31,0-1 15,0 36-15,-18 0 32,-17 0-32</inkml:trace>
  <inkml:trace contextRef="#ctx0" brushRef="#br0" timeOffset="31679.81">17286 9066 0,'0'0'63,"18"53"-32,-1-17-31,-17-1 0,18 18 16,35 70 15,-35-87-31,-1-19 0,-17 18 15,35 1 1,-17-19 0,-18-17-16,18 18 0,-18-36 31</inkml:trace>
  <inkml:trace contextRef="#ctx0" brushRef="#br0" timeOffset="32017.83">17533 9402 0,'106'-106'16,"-71"53"15,-35 35-31,18 0 0,-18 1 16,0-18 15,-35 35-31,17 0 15,-70 70 17,70-35-32,18 1 0,0-19 15,18 72 16,-1-72-31,1 1 0,17-1 16,53-17 15,-70-17-31,0-18 16,17-107-1</inkml:trace>
  <inkml:trace contextRef="#ctx0" brushRef="#br0" timeOffset="32280.84">17780 9084 0,'-18'123'47,"18"-87"-47,0-1 16,53 36 15,-35-71-31,0 0 0,-1 17 15,18-17 17,-35 18-32,0-18 0,0 35 15,0 36 1,-17-54-16,17 1 15,-18-18 1,18 0 0,0-53-16</inkml:trace>
  <inkml:trace contextRef="#ctx0" brushRef="#br0" timeOffset="32589.86">17921 9066 0,'-18'106'31,"18"-71"-15,0-17-16,18 0 16,0-1-16,52-17 31,-52 0-31,0 0 15,52 36 1,-70-19 0,0 1-1,0 123 1,-17-106-1,-1 1 1,18-19 0,-35-17-16</inkml:trace>
  <inkml:trace contextRef="#ctx0" brushRef="#br0" timeOffset="33126.89">18556 9155 0,'106'-53'31,"-71"35"-15,53-70 15,-70 53-31,0-1 16,-18-52-1,0 70 1</inkml:trace>
  <inkml:trace contextRef="#ctx0" brushRef="#br0" timeOffset="33253.9">18715 8855 0,'0'123'31,"17"-35"-15,1-52-16,0 17 15,-1-18-15,36 71 32</inkml:trace>
  <inkml:trace contextRef="#ctx0" brushRef="#br0" timeOffset="33615.92">18909 9119 0,'88'-106'62,"-88"36"-46,0 52-1,0 1-15,-18 17 16,-34 35-1,52 0 1,-18 0-16,18 1 0,0 105 31,18-106-15,-1-17-16,1-18 15,88 17 17,-106-52-32,17 17 15,-17-34 16,0-54-31</inkml:trace>
  <inkml:trace contextRef="#ctx0" brushRef="#br0" timeOffset="33841.93">19085 8925 0,'0'71'31,"0"-36"-15,18-17 0,0-1-16,34 19 31,-34-19-31,0-17 0,-1 18 15,1 52 17,-18-34-32,0-1 15,-71 53 1,36-88-16</inkml:trace>
  <inkml:trace contextRef="#ctx0" brushRef="#br0" timeOffset="34018.94">19156 9084 0,'123'-88'47,"-105"70"-31,-18-17 15,0 0-31</inkml:trace>
  <inkml:trace contextRef="#ctx0" brushRef="#br0" timeOffset="34190.95">19191 8890 0,'53'141'31,"-35"-106"-31,17 18 16,-17-17-16,-1 16 15,54 1 1,-54-35 0,-17-18-16</inkml:trace>
  <inkml:trace contextRef="#ctx0" brushRef="#br0" timeOffset="34950.99">19720 8731 0,'-53'159'31,"53"-106"-16,18 88 17,0-106-32,-1-17 0,19-18 15,34-71 16,-52 18-31,-1 1 0</inkml:trace>
  <inkml:trace contextRef="#ctx0" brushRef="#br0" timeOffset="35571.03">19897 8837 0,'-18'18'31,"18"17"-15,0 0-16,0 1 15,0-1-15,35 18 31,-17-53-31,0 17 0,-1-17 16,18-35 15,-35 17-31,18 1 0,-18-1 16,0-52 15,0 52-31,0 18 16,0 0-1,0 0 1,18 0-16,-18 18 15,17-18-15,19 17 16,-19-34 0,-17-1-1,18-123 16,-18 106-31,0-1 0,0 19 16,-18-1 0,18 18-1,-17 18-15,17 17 16,-18 36 15,18-54-31,0 1 16,0-18-16,35 0 31,-17 0-31,-18 0 15,18 0-15,-1 70 32,-17-52-17,0 17-15,0-17 0,-17 52 31</inkml:trace>
  <inkml:trace contextRef="#ctx0" brushRef="#br0" timeOffset="35974.05">20408 8678 0,'106'-88'47,"-88"53"-47,-1 17 16,-17-88 15,-17 89-31,-1 17 15,-88 17 17,71 19-32,17-1 15,-17 0-15,0 124 31,35-106-31,0-18 0,0 0 16,70 71 15,-52-106-31,0 0 16,70-17 15,-71-1-31,-17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4:10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13688 3528 0,'0'0'31,"0"0"16,0 17-31,0 19-16,0 34 31,0-52-15,0 17-16,0-17 0,0 123 31,0-88-16,17 0-15,-17 176 32,18-176-17,-18 18-15,0 246 31,0-246-15,18-1 0,-1 248-1,-17-248 1,0 18-1,18 283 17,-18-283-32,18 18 0,-18-18 15,35 300 16,-17-264-31,-18 17 16,35 370 15,-18-405-31,-17 17 0,0-17 16,18 265-1,-18-230 1,0-18 0,18 248-1,-18-265 1,0 17-16,17-17 0,1 317 31,-18-317-15,18 0-16,17 352 31,-35-334-16,0-1-15,0 248 32,0-248-32,18 1 0,-18-1 15,0 336 16,0-371-31,0-35 16,35 388 15,-18-300-15,-17 0-16,53 371 47,-53-442-47,0 18 15,53 459 16,-53-423-31,18-1 0,0 1 16,17 299 15,-35-370-31,17 0 16,-17 17-16,53 213 47,-35-213-47,0 1 0,-1-1 15,36 124 1,-35-141-1,-18 0-15,53 194 32,-36-194-17,1 0 1,17 70-1,-35-87 1,0-19-16,0 1 0,0 17 31,0-17-31,0-18 16,0 18 15,0-18-15,-17 0 15,-19-18-31</inkml:trace>
  <inkml:trace contextRef="#ctx0" brushRef="#br0" timeOffset="2308.13">5627 3687 0,'106'105'47,"-89"-52"-32,36 141 16,-35-123-31,-1-18 0,-17 17 16,-17 195 15,-1-195-15,-17 1-16,-18 17 15,-141 142 1,123-160-16,-34-17 16,-1 35-16,-441 124 31,353-159-31,18-18 0,17 0 15,-317 18 17,317-35-32,18-18 0,0 0 15,-406-35 16,441 17-31,18 0 16,-195-52 15,195 52-31,0 0 16,18 18-16,-142-52 31,159 52-31,0-18 0,-123-88 31,158 53-15,0 0-1,124-476 17,0 353-32,18-1 0,17 36 15,388-282 16,-318 335-31,-17-1 0,18 19 16,511-18 15,-564 88-31,0 0 16,388 106 15,-442-71-31,-34-18 0,88 72 31,-106-54-31,0 0 16,0 1-1,52 193 1,-105-159 0,0-17-16</inkml:trace>
  <inkml:trace contextRef="#ctx0" brushRef="#br0" timeOffset="4705.26">19032 4868 0,'-88'124'31,"53"-89"-31,0 0 16,-18 1-16,-18-1 15,-423 124 17,318-124-32,35 18 15,-212 17 16,282-70-31,-17 18 0,0 0 16,-141-1 15,158-17-31,1 0 16,-195-35 15,212 17-31,-17 1 0,17 17 16,-124-36 15,107 36-31,17-17 0,0-1 15,0 1-15,-141-36 32,141 35-32,-18 18 0,1-18 15,-124-17 16,123 35-31,1-18 0,-1 18 16,-52-35 0,52 35-16,18-17 15,0-1 1,-53-35-1,71 18 1,0 17-16,0-17 16,-71-36-1,88 36-15,1 17 16,-19 1-16,-17-89 31,36 71-31,17-1 0,-18 1 16,18-71 15,0 53-31,18 0 0,-1-17 15,160-160 1,-71 125 0,35-19-16,35 1 15,300-142 16,-352 230-31,-18 0 0,-1-1 16,195 1 15,-211 17-31,34 18 16,300 53 15,-317-35-31,-18 0 0,1 17 16,157 35-1,-175-34 1,0-19-16,140 72 31,-140-54-15,-18-18-16,0 1 0,141 70 31,-141-70-16,-18 0-15,141 52 32,-140-35-17,-1-17-15,0 17 16,18 36-1,-18-36-15,-17 18 0,0-18 16,70 142 15,-71-142-15,1 0-16,0 1 0,17 52 31,-17-71-15,-1 19-16,1-19 15,17 36 1,-35-18-1,18-17-15,-1 35 32,-17-53-32,0 18 0,18-18 15,-36 35 16</inkml:trace>
  <inkml:trace contextRef="#ctx0" brushRef="#br0" timeOffset="16058.91">10001 2575 0,'0'0'62,"-35"-17"-46,17 17-1,1 0-15,-1 0 16,-53 105 0,54-69-1,-1 17-15,18 0 0,0-36 16,35 54-1,-17-71 1,17 17-16,-17-17 16,53 0-1,-54 18 1,1-18-16,0 18 15,-1 88 1,-17-36 0,0 1-16,-17 176 31,17-212-16,0-35-15,0 0 0</inkml:trace>
  <inkml:trace contextRef="#ctx0" brushRef="#br0" timeOffset="16277.93">10178 3193 0,'53'123'16,"-36"-70"-16,54 229 31,-54-246-15,1 16-16,17-34 31</inkml:trace>
  <inkml:trace contextRef="#ctx0" brushRef="#br0" timeOffset="16554.94">10160 3087 0,'106'-53'47,"-18"106"-16,-70-18-31,-18 18 16,0 0 0,-18 141-1,0-159 1,1-17-1,-1-18 17,18-53-32,0 18 0</inkml:trace>
  <inkml:trace contextRef="#ctx0" brushRef="#br0" timeOffset="16927.96">10495 3157 0,'124'-17'47,"-107"17"-47,36-88 31,-53 70-15,0 0-16,-53-35 31,18 53-15,17 0-16,-52 89 31,52-54-16,18 0-15,18 89 32,17-124-17,-17 17-15,17 1 0,141-106 31,-123 35-15,-17 0-16</inkml:trace>
  <inkml:trace contextRef="#ctx0" brushRef="#br0" timeOffset="17148.98">10971 2840 0,'-70'70'47,"52"36"-16,18-53-31,0 0 0,0 0 15,88 35 17,-52-88-17,17 0-15,-1-53 16,37-53-1,-54 54-15</inkml:trace>
  <inkml:trace contextRef="#ctx0" brushRef="#br0" timeOffset="18176.03">6085 4163 0,'-17'0'47,"87"-18"-16,19 0-15,34 1-16,441-124 31,-370 88-31,-17 0 15,-18 0-15,387-106 32,-457 124-32,-19 17 15,-17 18 1,106-53-1,-106 36-15,-18 17 16,36-36 15,-71 19-31,0 17 16,0-18 15,0 1-31</inkml:trace>
  <inkml:trace contextRef="#ctx0" brushRef="#br0" timeOffset="18526.05">8414 3334 0,'141'0'31,"-18"0"-15,-70 0-16,18 0 0,-18 0 15,53 88 16,-106-35-15,0 35-16,-283 406 31</inkml:trace>
  <inkml:trace contextRef="#ctx0" brushRef="#br0" timeOffset="19331.1">11818 2805 0,'-106'88'62,"36"-35"-46,34-18-16,19-17 15,-1-1-15,18 19 32,18-19-32,-1-17 0,36 18 15,194 17 16</inkml:trace>
  <inkml:trace contextRef="#ctx0" brushRef="#br0" timeOffset="19987.14">12153 3016 0,'141'18'47,"-105"0"-31,-1-18-16,18 17 15,211 18 16,-193-35-31,17 18 16,335 17 15,-317-35-31,0 0 16,-18 18-1,300 17 17,-282-35-32,-18 18 0,1-18 15,140 35 1,-159-17-1,-17-1-15,-17 1 16,105 70 15,-106-52-31,-17-19 16,70 89 15,-53-88-31,-17 17 0,-1-17 16,54 52 15,-53-52-16,-18-18-15,0 0 0,-18 35 32</inkml:trace>
  <inkml:trace contextRef="#ctx0" brushRef="#br0" timeOffset="22916.31">11712 3016 0,'0'-17'63,"18"17"-16,35 0-32,-18 0 1,0 0-16,1 0 15,69 0 1,-87 0 0,17 0-1,1 0 1,-36 0-16,0 17 15,0-17-15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4:56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9807 5186 0,'0'0'32,"0"17"-17,0-17-15,0 18 31,0 0-15,0-1-16,0 19 16,0 87 15,0-105-31,0 17 0,0 0 15,0 89 17,-17-71-32,17-18 0,-18 0 15,-53 142 16,54-124-31,-1-18 16,-52 124 15,52-124-31,-17-17 16,17 17-16,-88 35 31,71-52-31,-18-18 16,-106 18-1,124-18 1,-18 0-1,-106-106 1,124 53 0,0 0-16,-89-229 31,107 194-16,17-1-15,0-193 32,17 194-32,19 0 15,16 17-15,90-123 31,-90 141-31,1 18 0,18 0 16,229-1 15,-247 72-31,17-1 16,54 124 15,-89-106-31,-17 17 0,-1 1 16,54 105-1</inkml:trace>
  <inkml:trace contextRef="#ctx0" brushRef="#br0" timeOffset="1291.07">16281 5838 0,'-18'142'47,"-88"-1"-16,71-88-31,-18 0 16,-159 52 15,142-105-31,-18 0 16,17 0-16,-176-53 31,159 1-31,0 16 0,17-34 16,-70-424 15,159 335-31,35 53 15,194-141 17,-177 177-32,36 17 15,-18 18-15,265 17 31,-265 53-15,-17 18-16,70 194 31,-124-159-31,-17-17 16,0 17-16,-35 194 31,17-229-31</inkml:trace>
  <inkml:trace contextRef="#ctx0" brushRef="#br0" timeOffset="2377.13">13494 9807 0,'-53'106'47,"-35"18"-16,52-72-31,1 1 0,-18-17 16,-141 69 15,124-87-31,-19 0 0,19-18 16,-195-53 15,212 18-31,18-18 16,-18-230 15,88 125-31,36-1 0,35 18 15,405-106 17,-387 247-32,-36 0 15,-17 0-15,158 106 31,-176-71-15,-36 18-16,19 17 0,-36 142 31,0-141-15,-18-1-16,0 1 0,-105 176 31</inkml:trace>
  <inkml:trace contextRef="#ctx0" brushRef="#br0" timeOffset="11465.65">17568 2522 0,'-17'89'16,"17"-37"0,17 1-16,-17 18 15,18-18-15,17 88 31,-17-106-31,-18 1 16,18-1-16,-1 0 16,36 36 15,-53-71-31</inkml:trace>
  <inkml:trace contextRef="#ctx0" brushRef="#br0" timeOffset="11792.67">17833 3069 0,'106'-106'15,"-89"71"-15,36-71 32,-35 89-32,-18-19 15,0 19 1,-88-36 15,52 53-31,19 35 16,-71 141-1,88-140 1,0 17-1,88 35 1,-53-71 0,-17-17-16,123-35 31,-106 0-16,-17 0-15</inkml:trace>
  <inkml:trace contextRef="#ctx0" brushRef="#br0" timeOffset="11981.68">18203 2699 0,'-35'123'32,"17"-70"-17,1 0 1,17-18-16,0 71 31,35-106-31,-17 0 16,-1 0-16</inkml:trace>
  <inkml:trace contextRef="#ctx0" brushRef="#br0" timeOffset="12256.7">18327 2628 0,'-35'124'31,"35"-71"-31,0-18 16,35 18 0,0-53-1,-17 17 1,105 1-1,-105 0 1,-1-1-16,1 19 16,-18 52-1,0-53 1,0-17-16,0-1 0</inkml:trace>
  <inkml:trace contextRef="#ctx0" brushRef="#br0" timeOffset="12792.73">18045 3069 0,'123'0'47,"-105"0"-32,17 18-15,-17-18 16,-1 53-1,-17 0 1,0-18-16,-35 18 16,-36 70 15,36-123-31,35 0 0</inkml:trace>
  <inkml:trace contextRef="#ctx0" brushRef="#br0" timeOffset="13306.76">18856 2699 0,'106'-53'47,"-71"18"-31,-17 17-16,-1 0 15,-17 1-15,0-19 32,-17 19-32,17-1 15,-18 18 1,-35-53-1,53 53 1,0 0-16,0 18 16,0 141 15,0-124-31,18 18 0,-18-18 15,53 18 17</inkml:trace>
  <inkml:trace contextRef="#ctx0" brushRef="#br0" timeOffset="13590.77">19103 2681 0,'106'-106'47,"-89"36"-16,-17 70-15,0-18-16,-17 18 16,-1 0-16,-35 35 31,53 18-16,-17-17-15,17 16 0,17 72 32,1-106-32,17-18 15,89-106 16</inkml:trace>
  <inkml:trace contextRef="#ctx0" brushRef="#br0" timeOffset="13861.79">19332 2364 0,'-17'105'32,"17"-52"-17,0-35-15,0-18 16,17 18-16,36-18 31,-35 17-31,-1-17 16,1 0-1,0 36 1,-18-1-16,0-18 15,0 19-15,-36 17 32,36-53-32</inkml:trace>
  <inkml:trace contextRef="#ctx0" brushRef="#br0" timeOffset="14036.8">19473 2558 0,'124'-89'47,"-71"37"-16,-36 34-31,-17 0 0,0 18 16,-53-70 15</inkml:trace>
  <inkml:trace contextRef="#ctx0" brushRef="#br0" timeOffset="14183.81">19544 2240 0,'0'124'15,"0"-19"16,18-34-31,-18-18 0,0 0 16,35 106 0</inkml:trace>
  <inkml:trace contextRef="#ctx0" brushRef="#br0" timeOffset="14695.84">20197 2364 0,'-53'141'0,"53"-88"16,-18 17-16,18 1 16,18-36-16,-1-17 15,1-18 1,88-124 15</inkml:trace>
  <inkml:trace contextRef="#ctx0" brushRef="#br0" timeOffset="15058.86">20373 2275 0,'0'106'47,"0"-53"-32,0 53 16,18-88-31,-18-18 16,52 17 15,-52-34-31,0-19 0,18 19 16,-18-54-1,0 54-15,0-19 16,0 19-16,0 17 31,0 0-15,18 0-16,-18 35 15,35 35 1,-35-52 0,18 0-16,-1-18 15,19-88 1</inkml:trace>
  <inkml:trace contextRef="#ctx0" brushRef="#br0" timeOffset="15320.87">20585 2240 0,'-36'106'31,"54"-71"0,-18-35-31,18 0 16,-1 18-1,19 52 17,-36-52-17,0 17-15,0-35 31,0-17-31</inkml:trace>
  <inkml:trace contextRef="#ctx0" brushRef="#br0" timeOffset="15645.89">20726 2364 0,'123'-106'47,"-105"88"-16,-18 18-16,-18 0-15,1 0 16,-54 18 0,53-1-1,1 1-15,-1 0 0,18 70 31,18-70-15,-18-1 0,88 18-1,-70-35 1,17 0-16,53-105 31,-70 69-15,-1 1-16</inkml:trace>
  <inkml:trace contextRef="#ctx0" brushRef="#br0" timeOffset="15914.91">21043 2134 0,'-35'36'62,"17"16"-46,1-34-1,17 0-15,0-1 16,53 19 15,-36-36-31,1 17 16,-1-17-16,19 18 31,-36 0-31,0-1 0,0 1 16,-36 88 15</inkml:trace>
  <inkml:trace contextRef="#ctx0" brushRef="#br0" timeOffset="20436.16">17074 2857 0,'-123'89'0,"35"-54"16,-18 36-16,-264 140 31,264-158-31,35-35 16,1 17-1,-160 0 1,177-35-16,0 0 15,18 0 1,-18 0 0,53 0-16,0-17 62,0-72-31,0 19-31,0-18 0,-17 17 16,-19-299 15,1 229-31,17 52 0,18 1 16,-53-123 15,36 175-31,17 1 15,-18 0-15,18-1 32,0 36-32,-17 0 15,17 0 1,0 0-1,-18 18 1,0 0-16,-52 193 31,34-122-31,19-19 0,-18 18 16,-36 18 15,71-88-31,-18-18 16,18 0-16,-17-177 31,17 54-16,35-18-15,0-18 16,36-105 0,-71 228-16,17 1 15,1 17-15,158 54 31,-87 34-15,17 54-16,-1 52 16,54 124-1,-141-159-15</inkml:trace>
  <inkml:trace contextRef="#ctx0" brushRef="#br0" timeOffset="22919.31">17727 3104 0,'0'0'47,"0"0"-31,0 18-16,0 0 31,18-1-31,-1 1 0,1 17 15,53 89 17,-54-124-17,-17 17-15,0-17 16,18-17-1,-1-1-15,-17-17 16,18-36 0,17-35-1,-35 36-15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5:31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14340 11359 0,'-17'36'47,"17"-1"-47,0 18 16,0 0-16,17 229 31,1-229-16,-18-18-15,0 1 16,18 34 0,-18-70-1,0 0-15,0 0 0,0-18 31,0-87-31</inkml:trace>
  <inkml:trace contextRef="#ctx0" brushRef="#br0" timeOffset="1254.07">14199 11201 0,'-17'-18'47,"17"18"-31,0-35 15,0 35-16,0-18-15,17 0 16,54 1 0,-54-1-1,19 18-15,-19 0 0,54 18 31,-53-18-31,-1 17 16,-17 1-16,18 70 31,-18-52-15,0-19-16,-18 1 15,-35 35 1,18-18 0,0-35-16,17 18 0,-35-18 31,71 0 16,-1 0-47,1-18 15,0 18-15,70-35 31,-53 35-15,-17 0-16,35 0 31,-36 17-31,1-17 16,-18 18-16,18 0 31,-18-1-31,17 1 0,-17 17 16,0-17-16,0 70 31,0-53-31,0 1 15,0-19-15,-35 71 32,17-70-32,-17 17 15,-71 71 16,89-88-31,-19 0 0,19-18 16,-36 35 15,35-35-31,18 0 0,0 0 16,0-53 15,35 0-31</inkml:trace>
  <inkml:trace contextRef="#ctx0" brushRef="#br0" timeOffset="2058.11">14746 11183 0,'-18'-18'63,"18"18"-32,18 18-31,0 17 15,88 142 17,-71-142-32,-18 0 15,36 36 16,-53-54-15,0-17-16,0-17 31,0-1-15,0-17-16,0 0 15,0-159 1,0 141 0,0 0-16,18 0 0,0-53 31,-18 88-16,17 1 1,1 17 0,0-18-16</inkml:trace>
  <inkml:trace contextRef="#ctx0" brushRef="#br0" timeOffset="2803.16">15169 10777 0,'0'106'31,"0"-53"-15,0 35-16,0 0 0,0 1 16,18 211 15,-18-248-31,0-16 15,18-19 17,-18-52-32,0 0 15,0-18-15,-36-282 31,19 247-15,-1-1-16,-35-158 31,53 212-31,-17 18 16,17-1 15,17 18-31,1 18 16,158 158 15,-140-106-31,16 1 15,107 211 17,-106-229-32,-18 0 0,1-18 15,52 89 16,-88-107-31,0-17 16,0 0 15,-18 0-15,-17 0-16,-194-88 31,176 71-31,17-19 16,1 19-16,-18-36 31,53 35-16,0 1-15,36-1 16,87-70 15,-88 52-31,-17 19 16,0-1 15,-1 0-31</inkml:trace>
  <inkml:trace contextRef="#ctx0" brushRef="#br0" timeOffset="4255.24">10442 6068 0,'-70'123'47,"52"-35"-32,-35 512 1,35-335 0,1-36-16,-18 318 31,35-494-16,0-18-15,0 0 16,-18 36 0,18-53-16,0-36 46,18 0-46,-18-17 16,17 17 15,-17-52-31</inkml:trace>
  <inkml:trace contextRef="#ctx0" brushRef="#br0" timeOffset="4560.26">10125 7673 0,'0'106'31,"0"-53"-31,17 17 16,1 1-16,53 140 47,-54-193-47,-17 17 0,18-35 15,17 18 16,-17-36-31,17-17 16,88-141 15,-70 123-31,-35 35 0</inkml:trace>
  <inkml:trace contextRef="#ctx0" brushRef="#br0" timeOffset="5755.32">10372 9790 0,'-36'-18'46,"36"18"-30,0 18 15,-17-1-31,17 1 16,17 299 15,1-193-31,0-18 16,-18-18-16,35 141 31,-35-176-16,18-18-15,-18 36 32,0-71-17,0 18-15,17-1 0,-17 36 31,0-35-31,0-1 16,0-17 0,0 18-1,0-18 1,0 18-16,0-18 15,-17 35 1,17-17 0,0-18-1,0 0 1,0-18-16,0 0 15,0 1-15</inkml:trace>
  <inkml:trace contextRef="#ctx0" brushRef="#br0" timeOffset="6286.35">10195 10813 0,'-17'17'47,"34"1"-47,1 17 16,0 18-16,52 88 31,-52-88-31,-18-18 16,17 18-16,19 53 31,-36-106-16,17 18-15,-17-18 16,0 0 0,0 0-1,0 0-15,53-88 31,-35 35-31,17 0 16,18-18-16,35-52 31,-52 87-31</inkml:trace>
  <inkml:trace contextRef="#ctx0" brushRef="#br0" timeOffset="7374.42">12506 6756 0,'0'141'16,"0"-88"-16,18 158 31,-1-158-31,1 0 0,0-18 16,52 54 15</inkml:trace>
  <inkml:trace contextRef="#ctx0" brushRef="#br0" timeOffset="7705.44">12718 7267 0,'123'-106'47,"-123"71"-32,18-53 1,-18 70-1,-18 1-15,0 17 16,-70 53 0,71-18-1,17 18 1,0 53-1,0-71 1,17-18-16,19-17 16,52 18-1,-53-53 1,36-53-16</inkml:trace>
  <inkml:trace contextRef="#ctx0" brushRef="#br0" timeOffset="7917.45">12965 6967 0,'-71'141'31,"71"-88"-31,18-35 16,-1-18-1,89 0 16,-71-18-31,-17 18 0,17 0 16,-17 36 0,-18-19-1,0 1-15,0 0 0</inkml:trace>
  <inkml:trace contextRef="#ctx0" brushRef="#br0" timeOffset="8143.46">13141 6985 0,'0'88'47,"18"-70"-47,-1-1 16,1 1-16,0 0 15,34 70 17,-52-70-32,0-18 0,18 17 15</inkml:trace>
  <inkml:trace contextRef="#ctx0" brushRef="#br0" timeOffset="8394.48">13582 6879 0,'141'-106'47,"-106"89"-47,1-1 16,34-17-1,-52 35-15</inkml:trace>
  <inkml:trace contextRef="#ctx0" brushRef="#br0" timeOffset="8599.49">13635 6615 0,'35'158'31,"0"-105"-15,-17 18-16,0-18 15,-1 0-15,19 35 32,-19-71-32</inkml:trace>
  <inkml:trace contextRef="#ctx0" brushRef="#br0" timeOffset="8897.5">13882 6826 0,'53'-106'31,"-36"71"-15,-17 17-16,0 18 16,0-17-16,-17 34 15,-19 72 1,19-54-1,17 0 1,53 18 15,-36-53-31,19 0 0,-19-35 16,71-106 15,-70 70-31</inkml:trace>
  <inkml:trace contextRef="#ctx0" brushRef="#br0" timeOffset="9032.51">14111 6597 0,'-18'123'15,"36"-52"17,0-53-32,-18-1 0,17-17 15,19 18 1,-19-18-16,1 0 0</inkml:trace>
  <inkml:trace contextRef="#ctx0" brushRef="#br0" timeOffset="9668.55">14287 6844 0,'-70'123'47,"70"-105"-47,0 0 31,0-1-31</inkml:trace>
  <inkml:trace contextRef="#ctx0" brushRef="#br0" timeOffset="10207.58">14393 6738 0,'53'-88'46,"-53"70"-30,0-17-16,0 0 31,-17 35-15,-1 0-1,-17 88 1,35-53-16,0 0 16,0-17-16,70 35 31,-34-53-31,-1 0 15,-18 0-15</inkml:trace>
  <inkml:trace contextRef="#ctx0" brushRef="#br0" timeOffset="10503.6">14905 6421 0,'-35'141'16,"87"-53"15,-16-88-15,-19-18-16</inkml:trace>
  <inkml:trace contextRef="#ctx0" brushRef="#br0" timeOffset="10907.62">15028 6456 0,'18'141'31,"-18"-123"-31,18-1 16,-1-17-1,71-70 16,-70 34-31,-18 1 16,0 17-16,0-17 31,0 53-15,18 17 15,-1-35-15,1 0-16,53 0 31,-71 35-31,17-17 15,1 17-15,-18 53 32,0-70-32,0 0 15,0-18-15,35-71 31</inkml:trace>
  <inkml:trace contextRef="#ctx0" brushRef="#br0" timeOffset="11178.63">15469 6473 0,'71'-35'63,"-36"35"-48,-17 0-15,-18 0 16,17 0-16,-17 0 31,0 0-31,0-17 16,-17 17-16,-54-18 31,71 18-16,-17 0-15,34 106 32,1-71-32</inkml:trace>
  <inkml:trace contextRef="#ctx0" brushRef="#br0" timeOffset="12183.69">14076 7320 0,'17'88'62,"-17"36"-46,18 35-1,0 35-15,-1 17 0,1 248 32,-18-424-17,0 18-15,0 35 47,0-70-47,0-18 0</inkml:trace>
  <inkml:trace contextRef="#ctx0" brushRef="#br0" timeOffset="12438.71">14023 8696 0,'70'106'31,"-52"-71"-15,0-17-16,-1-1 0,1 1 15,35-18 16,-53-18-31,18 1 0,17-54 16,18-35 15,-36 53-31,-17 36 0</inkml:trace>
  <inkml:trace contextRef="#ctx0" brushRef="#br0" timeOffset="14143.8">13670 9260 0,'-18'0'47,"18"142"-16,0-90-31,18 1 16,17 106 15,-17-141-31,0-18 15,-1 0-15,36-71 32,-17 36-32,-19 0 15,1-1-15,35-69 31,-53 87-31,0 0 0,0 1 16,0-1 15,-18 18-31,18 0 0,-18 0 16,-17 106 15,35-71-31,0-17 16,18-1-16,35 19 31,-18-36-31,-17-18 15,70-105 17,-71 70-32</inkml:trace>
  <inkml:trace contextRef="#ctx0" brushRef="#br0" timeOffset="14372.82">14129 9207 0,'0'106'47,"0"-88"-47,0 17 31,0-35-15,17 18 0,-34 70-1,-1-53 1,0 1-16,18-19 15,-17-17 17</inkml:trace>
  <inkml:trace contextRef="#ctx0" brushRef="#br0" timeOffset="14677.83">14305 9049 0,'0'106'62,"0"-36"-46,18-52-1,-1-1-15,1 1 0,35 0 31,-35-18-31,-18 17 16,17-17 0,-17 71-1,0-36 1,-17 18-16,-19 0 0,-17 18 31,18-54-31</inkml:trace>
  <inkml:trace contextRef="#ctx0" brushRef="#br0" timeOffset="16633.95">11412 10513 0,'36'106'62,"-19"-18"-46,-17-53-16,0 0 16,0 54 15,0-89-31,-17 0 31,-1-36 0,18 19-31,0-1 16,71-17 15,-71 35-31,0 0 16,0 88 15,0-53-31,0 0 0,0 1 15,-36 34 17</inkml:trace>
  <inkml:trace contextRef="#ctx0" brushRef="#br0" timeOffset="17083.97">11765 10848 0,'88'-53'47,"-88"35"-47,0 1 16,0-1-1,-17 0 1,-1 18-16,0 0 16,-35 18 15,36 0-31,17-1 15,0 89 17,17-88-32,1-1 0,0 1 15,52 0 16,-52-18-31,0 0 0,-18-18 0</inkml:trace>
  <inkml:trace contextRef="#ctx0" brushRef="#br0" timeOffset="17244.98">11765 10848 0,'124'-71'0,"-124"71"16,17-17-16,36-19 31,-35 19-31,-1-1 0,1 18 16,35-53 15,-53 36-31,0 17 0</inkml:trace>
  <inkml:trace contextRef="#ctx0" brushRef="#br0" timeOffset="17420.99">11959 10601 0,'0'88'31,"0"-53"-15,18 1-1,-1-1-15,19 106 32</inkml:trace>
  <inkml:trace contextRef="#ctx0" brushRef="#br0" timeOffset="17641">12012 10672 0,'141'-53'31,"-123"35"-15,17 18-16,18-71 31</inkml:trace>
  <inkml:trace contextRef="#ctx0" brushRef="#br0" timeOffset="17812.01">12171 10513 0,'-35'106'47,"35"-18"-31,17-53-1,1 18-15,-18-18 16,17-17 0,1 17-16</inkml:trace>
  <inkml:trace contextRef="#ctx0" brushRef="#br0" timeOffset="18161.03">12312 10707 0,'35'-106'63,"-35"106"-48,0-18-15,-17 18 0,-1 0 16,-53 36 15,54-19-31,17 19 16,0 105 15,0-106-31,17-17 15,1-1-15,35-17 16,-18 0 0,-17 0-16,-1 0 15,19-35 1,-19 0-16</inkml:trace>
  <inkml:trace contextRef="#ctx0" brushRef="#br0" timeOffset="18436.05">12312 10707 0,'106'-88'0,"-106"88"31,17 17-31,1 1 16,0 0 0,17 87-1,-35-87 1,0 0-16,0-1 31,0-17-15,0-88 15,0 35-16,35 0-15,1-17 32,16 17-32</inkml:trace>
  <inkml:trace contextRef="#ctx0" brushRef="#br0" timeOffset="19790.13">13000 10477 0,'0'124'47,"17"-71"-47,1 17 15,0 54 1,-1-54-16,1-17 16,0 0-16,-1-17 31</inkml:trace>
  <inkml:trace contextRef="#ctx0" brushRef="#br0" timeOffset="20027.14">13070 10460 0,'71'123'31,"-71"-87"-16,-18 69 17,18-87-32,-17 0 0,17-18 15,17-53 16</inkml:trace>
  <inkml:trace contextRef="#ctx0" brushRef="#br0" timeOffset="20309.16">13247 10583 0,'88'-53'47,"-88"53"-47,-35-17 31,17 17-31,0 0 16,-52 53 15,70-36-15,0 1-16,0 0 0,106-1 31,-71-34-16,18-19-15,-18-52 32,-17 35-32</inkml:trace>
  <inkml:trace contextRef="#ctx0" brushRef="#br0" timeOffset="20545.17">13441 10213 0,'53'123'47,"-36"-52"-47,19-1 16,52 213 15,-71-230-31,-17-18 16,0 0 15,0-52-16,0-1-15,-17-141 32,17 106-32,-18 0 0</inkml:trace>
  <inkml:trace contextRef="#ctx0" brushRef="#br0" timeOffset="20845.19">13441 10425 0,'17'0'31,"1"0"-15,0-18-16,-1 18 0,19-18 15,17 18 1,-36 0 0</inkml:trace>
  <inkml:trace contextRef="#ctx0" brushRef="#br0" timeOffset="21221.21">13758 10389 0,'0'88'15,"36"-35"16,-19-35-31,-17-18 16,18-53 15,-18 18-31,0 17 16,-18-105 15</inkml:trace>
  <inkml:trace contextRef="#ctx0" brushRef="#br0" timeOffset="21455.22">13758 10389 0,'71'-123'0,"-53"123"15,34 35 17,-34-17-32,0 17 15,17 36 16,-35-54-31,0-17 16,0-17 15,0-1-31,0-17 16,18-54 15</inkml:trace>
  <inkml:trace contextRef="#ctx0" brushRef="#br0" timeOffset="22930.31">14093 10195 0,'36'124'31,"-19"-54"-15,-17-52-16,18 0 15,-18-18 1,0 0 0,-18-36-1,18-34 1,0 34-1,0 19-15,0 17 16,0-18 0,18 18-16,0 18 15,-18-1-15,35 36 31,-35-53-15,18 0-16,34-70 31,-52 52-15,18 1-16,17-36 31,-35 53-15,0 0-16,0 0 46,0 17-46,18 54 32,-18-54-32,18 1 15,17 0 16,-35-18-31,18-18 16,-18 0-16,17-52 31,-17 70-31,0-18 0,0 18 16,18 0 15,-18 18-31,0-18 0,0 0 16,18-18 15,-18 1-31,0-1 0,17 0 15,18-17 17,-35 35-32,18 0 15,17 35 16,-35-35-31,18 0 16,17-88 15,-35 71-31,18-19 0,-18 19 16,0-36 15,0 53-31,0 17 31,0-17-15,0 18-16,0-18 0,0 18 15,53-18 17,-36-18-32,1 18 15,0 0 1,35-35-1,-36 35 1,-17 0-16,0 0 0,-17-18 31,17 18-15,-18 0-16,-35 71 31,53-36-31,0 0 16,0 0-16,106 18 31,-71-53-16,-17 0-15</inkml:trace>
  <inkml:trace contextRef="#ctx0" brushRef="#br0" timeOffset="29674.69">13776 10530 0</inkml:trace>
  <inkml:trace contextRef="#ctx0" brushRef="#br0" timeOffset="30195.72">13776 10530 0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6:12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 12947 0,'-35'88'31,"17"-53"-31,0 18 15,1 0-15,-36 124 32,35-142-17,18 0-15,-17 0 31,17-35-15,17 0 15,1 0-31,-1 0 0</inkml:trace>
  <inkml:trace contextRef="#ctx0" brushRef="#br0" timeOffset="179.01">1482 13317 0,'53'36'31,"-53"-19"-15</inkml:trace>
  <inkml:trace contextRef="#ctx0" brushRef="#br0" timeOffset="901.05">1041 14146 0,'123'0'31,"-70"18"-15,-18 0-1,1-1-15,52 89 32,-88-88-32,0 17 15,-18 89 16,-17-89-31,0 0 16,-18-17-16,-106 35 31,106-53-31,18 0 16,17 0-16,0-18 31,18 0-31,18 1 16,123-54 15,-105 54-16,-1 17-15,88 0 32,-105 17-17,0-17-15,-1 18 0,71 105 31</inkml:trace>
  <inkml:trace contextRef="#ctx0" brushRef="#br0" timeOffset="1114.06">1693 14623 0,'0'17'62,"0"1"-46,-17 0-16</inkml:trace>
  <inkml:trace contextRef="#ctx0" brushRef="#br0" timeOffset="2000.11">1147 15187 0,'123'-53'62,"-52"53"-46,-36 18-16,-18-18 15,19 35 1,-1 53-1,-35-70-15,0 17 16,0 0-16,-88 54 31,53-72-31,-18 1 0,0-18 16,-53 18 15,88-18-31,18 0 0,0 0 16,106 0 15,-71-18-31,1 18 15,-1 0-15,35 0 32,-52 0-32,0 18 15,-18-18-15,0 52 31,0-34-31,0 0 16,0-1-16,-88 72 31,52-54-31,1 0 0,0-17 16,-71 35 15,106-53-31,-18 0 0</inkml:trace>
  <inkml:trace contextRef="#ctx0" brushRef="#br0" timeOffset="2369.13">1746 15716 0,'0'0'62,"0"0"1,-17 0-63,17-17 15</inkml:trace>
  <inkml:trace contextRef="#ctx0" brushRef="#br0" timeOffset="9236.52">4304 12612 0,'0'0'63,"0"0"-63,18 0 15,-1 0-15,142 35 32,-106-17-17,17-18-15,230 35 31,-229-35-15,-18 0-16,35 18 0,212-1 31,-230-17-15,1 18-16,-1-18 15,195 18 17,-212-18-17,0 0-15,17 0 0,160 0 31,-177 17-15,0-17-16,-1 0 16,107 0-1,-124 0 1,18 0-16,-17 0 15,70 0 1,-89 0 0,1 0-1,-1 0 1,-17 0-16,18 0 15,-36 18 48,1-1-48</inkml:trace>
  <inkml:trace contextRef="#ctx0" brushRef="#br0" timeOffset="11755.67">6791 13811 0,'0'0'46,"18"0"-30,-1 0 0,1 0-1,-18 0-15,70 0 31,-34 0-15,-19 0-16,19 0 16,69 0-1,-69 0-15,-1-17 16,0 17-16,106-18 31,-70 18-31,-18 0 16,17 0-1,213 0 1,-213 0-1,1-18-15,193 18 32,-211 0-17,18-17-15,-36 17 16,106-18-1,-88 18 1,-18 0-16,124 0 31,-141 0-15,17 0-16,89-18 31,-107 18-15,18 0-16,1 0 0,52 0 31,-70 0-31,17-17 15,-18 17 1,125 0 15,-107 0-31,-17 0 16,52 17 15,-52-17-31,-1 0 0,1 0 16,17 0 15,-35 0-31,18 0 15,-18 0-15,0 0 32,18 0-32,-18 0 0,0 0 15,17 0 16,1 0-31,-18 0 16,0 18 15,0-18-31,0 0 47,-18 0-47</inkml:trace>
  <inkml:trace contextRef="#ctx0" brushRef="#br0" timeOffset="17029.97">6456 14781 0,'-35'0'47,"35"0"-32,0 0 32,17 18-31,1-18-16,17 0 15,0 18-15,230 17 31,-159-35-15,35 0-16,335 0 31,-405 0-15,-1 0-16,301-18 31,-283 18-15,-18 0-16,-17 0 15,53-17 1,-88-1-16,-1 18 15,-17 0-15,-35 18 32</inkml:trace>
  <inkml:trace contextRef="#ctx0" brushRef="#br0" timeOffset="22871.3">17815 13705 0,'0'0'47,"0"0"-47,0 0 78,0 18-63,0-18 16,0 18-31,0-18 0,-17 0 16,-1 17 15,18-34-15,0-1-16,0 18 31,0-35-31</inkml:trace>
  <inkml:trace contextRef="#ctx0" brushRef="#br0" timeOffset="24490.4">19756 13652 0,'0'18'156,"0"-18"-156,0 0 16,0 0-16,0 0 31,0 0-16,0 0-15,0 0 32,0 0 30,-18 0-31,18-18-31,0 18 0,-18-17 16,18-1 15,0 1-31,0 17 16,0-18-1,-17 18 1,17 0-16,0 0 31,0 18-31,0-1 16,0 1-16,0-18 31,0 17-16,0-34 32,-18-1-31</inkml:trace>
  <inkml:trace contextRef="#ctx0" brushRef="#br0" timeOffset="28784.64">6632 15998 0,'0'0'47,"0"0"-32,0 0 1,0 0-1,18 0 1,-18 0 0,17 0-16,1 0 15,53 0 16,-36 0-31,0 0 16,89 0 0,-89 0-16,18 0 15,-18 0-15,106-17 31,-105 17-15,-1 0-16,0 0 16,124-35-1,-141 35 1,17 0-16,106 0 31,-106 0-15,0 0-16,124-18 31,-124 18-16,18 0-15,18 0 0,158 0 32,-158 0-17,-36 0 1,141 0 15,-140 0-31,-1 0 0,0 0 16,54 18-1,-54-18 1,0 0-16,0 0 15,54 0 1,-72 0 0,18 0-16,-17 0 15,53 0 1,-54 0-1,1 0-15,0 0 0,-1 0 32,1 0-32,-18 0 0,17 0 15,1 0 16,-18 0-31,18 0 0,-1 0 16,36 0 15,-53 0-31,18 0 16,17 0 15,-17 0-31,-18 0 0,18 0 16,-1 0 15,-17 0-31,0 0 31,0 0 0,0 0-15,0 0-16,0 0 0,18 0 15,-18 0 17,0 17-1,17-17-16,-17 18-15,18-18 0</inkml:trace>
  <inkml:trace contextRef="#ctx0" brushRef="#br0" timeOffset="33921.94">16933 16140 0,'0'0'31,"0"0"78,0 0-93,0 0 15,0 17-15,0-17-16</inkml:trace>
  <inkml:trace contextRef="#ctx0" brushRef="#br0" timeOffset="35821.04">17851 16104 0,'0'-17'47,"0"17"124,-18 0-155,18 0 0,0 0-16,0-18 31,0 18 16,0 0-1,0 18-46,0-18 16,0 17-16,0 19 31,0-19-31,0-17 0,0 0 31,0-17-15,0-1-16</inkml:trace>
  <inkml:trace contextRef="#ctx0" brushRef="#br0" timeOffset="36275.07">17657 15928 0,'0'70'62,"17"1"-46,-17-36 0,18-17-16,-18 0 15,0 17 16</inkml:trace>
  <inkml:trace contextRef="#ctx0" brushRef="#br0" timeOffset="36572.09">17621 16087 0,'71'88'62,"-71"-71"-46,17-17-1,-17 0-15,0 0 16,36-35 15,-19 0-31,19 0 0,-19-1 16,19 19 15,16-1-31</inkml:trace>
  <inkml:trace contextRef="#ctx0" brushRef="#br0" timeOffset="37134.12">17992 16157 0,'0'88'47,"53"89"-16,-36-142-16,-17-17-15,18 17 32,-18-35-17,0-53 16</inkml:trace>
  <inkml:trace contextRef="#ctx0" brushRef="#br0" timeOffset="37473.14">17939 16140 0,'-18'17'47,"18"1"-32,0 35 1,0-36 0,0 1-16,0 0 15,0-1 16,0-34-31,0-1 16,0 0 0,18-35-1,-1 53 1,1 0-16,0 0 15,88 53 17</inkml:trace>
  <inkml:trace contextRef="#ctx0" brushRef="#br0" timeOffset="39285.24">19897 16140 0,'0'0'62,"0"17"-31,0-17-31,0 0 0,0 0 110,0 0-95,-18 0-15,18 0 16,-18-17-1,18 17 1,0 0-16,0 0 94,0 0-79,-17-18-15</inkml:trace>
  <inkml:trace contextRef="#ctx0" brushRef="#br0" timeOffset="39851.27">19703 15875 0,'17'88'62,"-17"-70"-62,0 17 16,18-17-16,-18-1 16,0 19 15,0-36-16</inkml:trace>
  <inkml:trace contextRef="#ctx0" brushRef="#br0" timeOffset="40238.3">19650 16051 0,'35'106'62,"0"-71"-46,-35-35-1,0 0-15,0 0 16,36-52 15,-36 34-31,17-17 0,-17 17 16,18-17 15,-18 35-31</inkml:trace>
  <inkml:trace contextRef="#ctx0" brushRef="#br0" timeOffset="41132.35">20020 16157 0,'0'0'47,"0"18"-31,18-1-1,-18 19-15,17-1 16,1 89 0,0-89-1,-18 0-15,17 0 16,-17 1-1,0-36-15,0 17 0,18-17 16,-18 0-16,0 0 31,0-17-15,0-1-16,-18-17 31,-17-53-31</inkml:trace>
  <inkml:trace contextRef="#ctx0" brushRef="#br0" timeOffset="41573.37">19985 16140 0,'0'105'62,"0"-69"-46,0-19-16,0-17 0,0 18 15,0-18 16,0-18-31,0 1 16,0-89 15,0 88-31,0 18 16,53-17 15,-36 17-15,1 0-16,35 35 31,-35-18-31,-18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7:24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11836 0,'-106'106'47,"88"-54"-47,0-34 16,18 17-16,0 1 31,0-36-16,18 0-15,53 0 32,-71 0-17,17 0-15,1 88 31,-18-71-15,0 19-16,0 17 31,0-36-31,0-17 16,0-17-16,0-19 31,18-69-31</inkml:trace>
  <inkml:trace contextRef="#ctx0" brushRef="#br0" timeOffset="131">14728 12030 0,'53'35'47,"-53"0"-47,0-17 15,0 17 16,0-35-31</inkml:trace>
  <inkml:trace contextRef="#ctx0" brushRef="#br0" timeOffset="621.03">14746 11836 0,'71'-36'62,"-54"36"-46,1 0-16,0 18 16,17 17 15,-35 1-16,17-19-15,-17 19 0,53 52 32,-53-53-32,18-17 15,-18 17-15,0-17 31,0-18-15,0-53 15,-18 17-31,18 1 0,0 0 16,18-18 15,0 53-31,-1 0 0,19 0 16,69 53 15,-52-53-31,-17 0 0,17 0 15,17-106 17</inkml:trace>
  <inkml:trace contextRef="#ctx0" brushRef="#br0" timeOffset="1118.06">15363 11783 0,'-88'106'32,"88"-71"-17,0 0 1,53 18-1,-53-53-15,18 0 16,35-35 15,-53 0-31,0 17 0,0-17 16,0-36 15,0 71-31,0-18 16,0 71 15,0-17-31,17-1 0,1 18 15,35 123 17,-35-105-32,-18-18 0,17-18 15,-17 71 16,0-89-31,-17-17 16,-54-35 15,53 0-31,18-18 16,-17 0-16,17-141 31,17 123-31,1 1 0,-18 17 16,53-212-1</inkml:trace>
  <inkml:trace contextRef="#ctx0" brushRef="#br0" timeOffset="1549.08">15469 11342 0,'36'123'31,"16"1"-15,-34-54-1,0-17-15,35 106 31,-36-141-15,1-18-16,-18-18 0,53-53 31,-35 36-15,-1 0-16,-17 0 0,18-54 31,-18 72-15,0-1-16,0 0 0,-71 18 31,71 18-16,-17 17-15,34 142 32,1-142-32,0-17 15,17-1-15,106 1 31,-88-36-15,-18-17-16</inkml:trace>
  <inkml:trace contextRef="#ctx0" brushRef="#br0" timeOffset="2485.14">16722 11465 0,'70'141'16,"1"-70"15,-54-53-31,19-1 0,-1 1 47,-35-36-47,0-17 15,0-71 16,-18 53-31,18 18 0,0 0 16,18-71 15,-18 106-31,-18 17 31,18 1-15,0 0-16,0 17 16,0-17-16,0 17 0,53 35 31,-35-70-16,-18 18 1,35-18 0,-35 0-16,0-18 15,18 18-15,-18-52 31,0 52-15,0 0 0,17 0-1,1 17 1,0-17-16,35-53 31</inkml:trace>
  <inkml:trace contextRef="#ctx0" brushRef="#br0" timeOffset="3164.18">17110 11165 0,'0'0'62,"17"36"-46,1 34-16,17-17 15,53 71 17,-70-107-32,0-17 0,-18 0 15,0-35 16,0 17-31,0 1 16,0 17-16,0 0 31,0 17-15,0-17-1,53 18 1,-53-18 0,17-18-16,19-87 31,-36 87-16,17 18-15,18-18 32,-17 36-17,0-18-15,-1 0 16,19 18-1,-19-18-15,-17-18 16,18 0-16,-18-52 31,0 52-31,0 0 16,0 18-16,-88-17 31,70 34-15,0 1-16,1 53 31,17-54-31,17 1 15,1 0-15,70 17 32,-52-18-32,-1-17 0,0 0 15,53-70 16,-70 35-31</inkml:trace>
  <inkml:trace contextRef="#ctx0" brushRef="#br0" timeOffset="3301.18">17886 11148 0,'0'17'0</inkml:trace>
  <inkml:trace contextRef="#ctx0" brushRef="#br0" timeOffset="5737.32">13600 6844 0,'-18'0'47,"18"18"-16,0-1-31,0 18 16,18 124 15,-18-71-31,0-17 0,17 35 15,1 282 17,-1-265-32,1 18 15,53 371 16,-71-406-31,17-18 16,19 177 0,-36-195-1,17 18 1,19 195 0,-36-231-1,17 19-15,-17-18 16,35 176 15,-35-194-31,0 18 16,18 124 15,0-142-31,-18 18 0,0-18 15,0 89 1,0-71 0,0-18-1,0 124 1,0-124-1,0 18-15,0-18 16,0 71 0,17-71-1,-17 18 1,18 106-1,-18-141 1,0 17-16,0-18 0,18 54 31,-18-53-15,0-18-1,0 70 1,0-70-16,0 18 16,0 0-16,0 17 46,0-18-46,-18 1 16,18-18-16,0 35 31,0-35-15,0 0-16,0 36 31,0-19-15,0 1-16,0 17 31,0-35-31,0 0 15,0 53 17,0-35-17,0-1-15,0-17 16,0 18-1,0-18 1,0 0 0,0 0-1,0-18 32,0 1-47,-18-1 0</inkml:trace>
  <inkml:trace contextRef="#ctx0" brushRef="#br0" timeOffset="6177.35">13705 11412 0,'71'18'63,"-18"35"-48,-35-18-15,-1-17 16,36 52 15,-35-52-31,-18-18 16,17 18 15,-17-18-31,0 0 0,18 0 15,17-53 1,-17 0 0,17-18-16,18-17 46,-53 35-46,0 36 0</inkml:trace>
  <inkml:trace contextRef="#ctx0" brushRef="#br0" timeOffset="11358.64">15064 12894 0,'53'123'15,"-18"-52"1,-35-53 0,17-1-16,-17-17 31,0 0-16,-35-88 1,35 53 0,0 0-1,35-36 16,-17 71-31,0 0 0,17 35 16,36 53 15,-71-70-31,17 0 0,-17-1 16,0-17 15,0-17-31,0-19 0,0 19 16,0-18 15,18 17-31,-18 18 0,17 0 15,54 35 17,-53 0-32</inkml:trace>
  <inkml:trace contextRef="#ctx0" brushRef="#br0" timeOffset="11710.66">15487 12965 0,'70'105'32,"-70"-105"-32,18 0 15,-18 0 1,18-35-1,-18 17 1,0 1-16,0-1 0,17 1 31,-17 17-15,0 0-16,18 0 0,17-18 31,-35 18-15,0-35-16,0-1 0,0 1 31,-17-18-31</inkml:trace>
  <inkml:trace contextRef="#ctx0" brushRef="#br0" timeOffset="11840.67">15628 12771 0,'-18'-89'62,"36"107"-62,53 88 31,-54-71-31,19 0 16,-19-17-16,36 53 31</inkml:trace>
  <inkml:trace contextRef="#ctx0" brushRef="#br0" timeOffset="12178.69">15804 12823 0,'0'0'47,"0"0"0,18 18-47,0 35 15,70 123 1,-53-105 0,0 0-16,36 52 31</inkml:trace>
  <inkml:trace contextRef="#ctx0" brushRef="#br0" timeOffset="12379.7">15769 12841 0,'71'0'46,"-54"0"-30,-17 71 0</inkml:trace>
  <inkml:trace contextRef="#ctx0" brushRef="#br0" timeOffset="12618.72">15769 12841 0,'-17'-35'0,"34"35"0,18-18 16,107 1 15</inkml:trace>
  <inkml:trace contextRef="#ctx0" brushRef="#br0" timeOffset="12836.73">15857 12735 0,'71'124'31,"-53"-89"-16,52 18 17,-52-35-32</inkml:trace>
  <inkml:trace contextRef="#ctx0" brushRef="#br0" timeOffset="12962.74">16034 12806 0</inkml:trace>
  <inkml:trace contextRef="#ctx0" brushRef="#br0" timeOffset="13316.76">16034 12629 0,'35'36'47,"-35"-19"-47,0-17 16,0 18-1,0-18-15,0 0 16,0 0-16,-18 18 31,18-1-15,18 19-1,70 246 1,-53-212 0,-17 1-16,70 70 46,-88-159-30,0 1 0,-70-89-16</inkml:trace>
  <inkml:trace contextRef="#ctx0" brushRef="#br0" timeOffset="13495.77">16122 12788 0,'106'-35'62,"-89"70"-46,-17 0-16,0 1 16,-53 105 15</inkml:trace>
  <inkml:trace contextRef="#ctx0" brushRef="#br0" timeOffset="13914.79">16210 12506 0,'88'123'47,"-70"-70"-47,53 18 31,-54-71-31,1 0 0,-1-18 16,36-70 15,-35 70-15,-18 1-16,0-1 0,-18-17 31,1 35-15,17 0-1,-18 70 1,18-17-1,0-17 1,106 87 15,-71-123-31,0-18 0,89-123 31,-89 88-15,-17 36-16</inkml:trace>
  <inkml:trace contextRef="#ctx0" brushRef="#br0" timeOffset="15489.88">17321 12365 0,'89'106'0,"-54"-71"15,0 0 1,-17-35 0,-18 0-1,0-53 16,0 18-31,0 0 16,53-124 15,-36 141-31,-17 1 0,18-1 16,-18 18 15,0 18-31,0 17 16,-18-17-16,18 52 15,0-35 1,18 1-16,0-19 15,35 19 1,-36-36 0,1 0-16,17-53 31,-35 35-16,0 0-15,0 1 16,0-1 0,0 18-1,0 0-15,53-17 31,-53-1-15,0 0-16,0-158 47,-18 141-47,18 17 15,-17 0 1,17 36 0,17 17-16,72 89 46,-72-107-46,1 1 0,-18-18 16,35-35 0,-35 17-1,0 0-15,35 18 31,-17 0-31,-18 18 16,18-18 0,17 18-1,-35-18 1,18 0-16,17-36 31,-17 36-15,-18-17-16,17 17 0,36-35 31,-53 17-16,18 0 1,-18-52 0,17 70-16,-17-18 0,0 18 15,0 18 16,0-1-31,0-17 16,-70 53 15,52-35-31,1-18 0,17 18 16,-18-1 15,36 1-31,-1-1 0,1 1 16,88 0-1,-71-18 1,0 0-16,0-18 15,18-17 17,-53 0-32</inkml:trace>
  <inkml:trace contextRef="#ctx0" brushRef="#br0" timeOffset="37326.13">12488 12788 0,'-17'0'47,"17"18"-32,0 158 16,0-123-31,0 18 16,17 193 15,-17-211-31,18 0 16,17 123 15,-35-140-31,18-19 16,-18 19 15,0-19-31,18-17 31,-18 0-15,0 0-1,70-70 16,-52 34-31,17 19 0,-17-18 16,52-36 15,-52 53-31,-1 1 0</inkml:trace>
  <inkml:trace contextRef="#ctx0" brushRef="#br0" timeOffset="37839.16">12859 13458 0,'35'-17'62,"-17"-18"-46,-1 17 0,-17 0-16,0 1 0,-17-54 46,-1 53-46,0 1 0,1-1 16,-36 18 0,53 0-1,-18 18-15,18-1 16,0 72 15,18-54-31,-1 0 0,1-17 16,53 17 15,-54-35-31,1 0 15,17-18 1,-17-17-16,-18 18 0</inkml:trace>
  <inkml:trace contextRef="#ctx0" brushRef="#br0" timeOffset="38152.18">13017 13159 0,'-35'105'46,"35"-52"-14,18-53-17,-1 18-15,54-18 31,-71 0-15,18 0-16,-18 0 0,17 53 31,-17-35-15,0 17-1,-53 0 1,36-35 0,-1 0-16</inkml:trace>
  <inkml:trace contextRef="#ctx0" brushRef="#br0" timeOffset="38546.2">13247 13123 0,'-71'106'47,"71"-88"-47,0-1 15,71 1 16,-54-18-15,1 0-16,35 53 31,-53-35-15,0-1-16,0 1 15,-35 17 17,17-35-32,0 0 0</inkml:trace>
  <inkml:trace contextRef="#ctx0" brushRef="#br0" timeOffset="39787.27">13547 13141 0,'88'-18'31,"-71"1"-15,19-1-16,-19 18 15,1-18-15,0-17 32,-18 17-32</inkml:trace>
  <inkml:trace contextRef="#ctx0" brushRef="#br0" timeOffset="39970.28">13617 12947 0,'0'123'46,"0"-87"-46,18 17 16,-1-18-16,36 124 31,-35-124-31,0 0 0</inkml:trace>
  <inkml:trace contextRef="#ctx0" brushRef="#br0" timeOffset="40384.3">13776 13194 0,'106'-88'47,"-89"70"-32,1-35 17,-36 53-17,1-18-15,-71 18 31,70 18-31,18 17 16,-18 1-16,18 70 31,0-89-31,0 18 16,18-17-16,70 17 31,-70-35-15,17-17-16,-17-19 15,-1 19 1,-17-54-16</inkml:trace>
  <inkml:trace contextRef="#ctx0" brushRef="#br0" timeOffset="40640.32">13935 12965 0,'-18'105'62,"36"-69"-46,-1-19-1,-17-17-15,71 0 31,-53 0-15,-1 0-16,-17 0 0,18 53 31,-18-35-15,0 17-16,-53 53 31</inkml:trace>
  <inkml:trace contextRef="#ctx0" brushRef="#br0" timeOffset="40779.33">14041 13123 0,'105'-123'46,"-87"105"-46</inkml:trace>
  <inkml:trace contextRef="#ctx0" brushRef="#br0" timeOffset="40987.34">14041 12876 0,'17'106'47,"1"-71"-47,52 89 31,-34-71-31,-19-18 16,19 0-16,34 1 31</inkml:trace>
  <inkml:trace contextRef="#ctx0" brushRef="#br0" timeOffset="41288.36">14376 12771 0,'-36'123'15,"36"-35"1,0-53-1,18-17 1,88 0 0</inkml:trace>
  <inkml:trace contextRef="#ctx0" brushRef="#br0" timeOffset="41652.38">14499 12788 0,'-17'106'0,"17"-53"0,17 35 31,1-88-15,-1 18-1,36-54 1,-35 19 0,-18-18-16,18-1 15,-18-52 1,0 70-1,0 1-15,0 17 16,0 35 15,0-17-31,0 17 16,88 0 15</inkml:trace>
  <inkml:trace contextRef="#ctx0" brushRef="#br0" timeOffset="41923.39">14693 12700 0,'-35'106'31,"35"-71"-31,0-17 15,70-18 17,-52 0-32,0 0 15,-1 0 16,-17 17-15,0 19-16,-35-1 31,35-35-31,-18 0 16</inkml:trace>
  <inkml:trace contextRef="#ctx0" brushRef="#br0" timeOffset="42289.41">14852 12718 0,'70'-53'62,"-70"0"-46,-17 53-1,-18-18-15,-54 18 32,72 18-17,-1-1-15,18 19 16,0 70-1,0-54 1,0-16-16,18-1 0,35 36 31,-36-71-15,19 0-16,-19 0 0,1-36 31,-18-52-15,0 70-16</inkml:trace>
  <inkml:trace contextRef="#ctx0" brushRef="#br0" timeOffset="43132.46">11659 12559 0,'-35'141'46,"53"-70"-46,-18 193 32,0-158-32,0-35 0,0-1 15,0 89 16,0-142-31,0 19 0,17-19 16,-17 72 15,0-89-31,0 17 16,0-17 15,-53 0-31</inkml:trace>
  <inkml:trace contextRef="#ctx0" brushRef="#br0" timeOffset="43388.48">11412 13476 0,'106'124'47,"-71"-89"-32,71 35 17,-88-52-32,-18-18 15,35-35 16,0-1-31,-17-52 16,35-53 15,-35 35-31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2-12-05T06:37:44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6785 5048 45 0,'0'0'63'0,"0"0"-62"0,0 0 0 16,0 0 12-1,0 0-13-15,0 0-11 0</inkml:trace>
  <inkml:trace contextRef="#ctx0" brushRef="#br0" timeOffset="1677.09">6074 4997 61 0,'0'0'523'0,"0"0"-344"16,0 0-63-16,0 0 10 15,0 0 27-15,0 0-21 16,0 0-57-1,-31 0-39-15,31 14-18 0,0 11-18 16,0 10 0-16,0 16 6 16,9 29 1-1,11 41-1-15,7 50-5 0,4 20 6 0,6 5 1 16,0-20-8 15,1-27 0-31,-5-11 2 0,-4-29 0 0,-9-26-1 0,-2-20 0 16,-6-7 0-1,0 6 0-15,1 5 0 0,-1 5 1 16,-1-8-1-16,-5-6-1 31,4-8 1-31,-4-8 6 0,1-6-6 0,-1-10-1 16,-1-5 0-16,-1-10 0 31,-1-3 1-31,-3-3 0 0,0-4-1 0,2 2 1 15,-2-3 7 17,0 0-7-32,2 4-2 0,-2 2 1 0,5 6-1 0,-1 3-1 0,2 3 2 15,-1-1 0 16,-1-3 1-31,-1-7-1 0,-3-4 2 0,2-1-1 0,-2-2 6 32,0 0-7-32,0 0-44 0,0 0-94 0,-7 0-173 15,-4 0-441-15</inkml:trace>
  <inkml:trace contextRef="#ctx0" brushRef="#br0" timeOffset="2046.11">6204 7247 433 0,'0'0'181'0,"0"0"-119"15,0 0 22-15,0 0 9 16,0 0-19-16,0 0 6 15,0 0-5-15,113 122-1 16,-66-63-19-16,4 2-6 16,0 2-1-1,-1-9-21-15,-6-6-5 0,-7-12-2 16,-5-8 9-16,-10-10-27 15,-6-5 11-15,-5-9-13 16,-4-3 10-16,-3-1 0 0,0 0 21 31,1-11 6-31,2-21 30 0,4-16 15 0,3-33-46 16,7-34-15-1,-3-17-21 1,-2 19-219-16,-9 33-808 0</inkml:trace>
  <inkml:trace contextRef="#ctx0" brushRef="#br0" timeOffset="6206.35">17324 15683 175 0,'0'0'293'0,"0"0"-168"15,0 0-31-15,0 0 3 16,-93 128-5-16,45-84 19 15,-12 5 5-15,-27 9-15 32,-40 6 4-32,-42 2-47 0,-25-4-2 0,-8-14-18 15,1-14 8-15,9-12-15 16,-5-4-6-1,6-6 4-15,-5-7-12 0,5-5-8 0,4 0 19 32,6-20-11-32,15-17 2 0,2-18-6 0,6-14-12 15,0-19 0-15,4-18-1 31,7-16 9-31,3-19-5 0,0-17-4 0,12-15-1 16,6-11 0-16,26-7-12 31,29-6 13-31,26-3-2 0,30 0 1 0,15 1-17 16,37 10 12-1,44 9 5-15,42 18-6 0,33 12-2 16,31 25 3-16,29 31 6 16,22 30 0-1,20 33 0-15,25 31 0 0,10 4 0 0,-8 28-1 16,-11 2 0-16,-21-4-5 31,-23-1 6-31,-16-4 0 0,-11 6-1 0,-5 9 0 16,-8 14 0-16,-13 18 1 31,-16 12 0-31,-21 17 0 0,-35-9 1 0,-27-14 8 15,-24-14 9-15,-15-2-18 32,2 32 9-32,-10 49 5 0,-22 60 20 0,-11 27-6 15,-54 9-15-15,-27-9-4 16,-15-23-8-1,-22-14 6-15,-29-23 2 0,-25-30-9 0,-20-33-1 16,0-40-112 15,23-40-82-31,55-25-119 0,40-2-300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48:25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5203 4904 0,'0'0'47,"0"0"-16,0 0 0,18 0-15,0 0-16,-18 0 0,35 0 15,71 0 17,-53 0-32,53 0 0,17 0 15,336 0 16,-336 0-31,1 0 0,-19 0 16,142 0 15,-176 0-31,-18-18 16,0 18-16,70 0 31,-105 0-31,0 0 16,-18 0 15,-36 18-31,19-18 0</inkml:trace>
  <inkml:trace contextRef="#ctx0" brushRef="#br0" timeOffset="948.05">3669 7355 0,'123'36'31,"-52"-19"-31,17-17 16,0 18-16,300 17 31,-299-35-15,-19 0-16,1 0 15,87 0 17,-140 0-32,0 0 15,17 0-15,0 18 31,-35 17-31</inkml:trace>
  <inkml:trace contextRef="#ctx0" brushRef="#br0" timeOffset="1448.08">4075 8996 0,'141'-53'31,"-35"35"-16,-18 1 1,18 17-16,299-36 31,-352 36-15,-18 0-16,-17 0 0,70 53 47</inkml:trace>
  <inkml:trace contextRef="#ctx0" brushRef="#br0" timeOffset="6768.38">15681 6068 0,'0'0'63,"-18"17"-48,18-17-15,-17 0 16,17 0-16,-36 18 31,19-18-31,-1 18 16,0-18-16,-17 0 31,18 0-31,-1 0 16,0 0-16,-70 0 31,70 0-31,-17 0 15,-35-18 17,52 18-32,0 0 15,-35-18 16,18 1-15,18 17-16,-1 0 0,-70-18 31,70 18-31,0-18 16,1 18-16,-19-17 31,36 17-31,-17-18 16,-1 18-16,-17-70 31,17 52-31,18 0 16,-35-70 15,35 71-31,0-19 0,0 1 15,0 0-15,35-89 32,-17 89-32,0-18 15,52-70 16,-35 105-31,-17 18 0,17-18 16,124 1 15,-106 17-31,0 0 16,-18 0-16,89 53 31,-71-36-31,-18 18 16,0-17-16,36 35 15,-36-18 1,-17-17-16,17 17 15,-17-17-15,52 88 32,-52-71-17,-18 0-15,17 106 31,-17-105-15,0-1-16,0-17 0,-88 70 47,71-71-47,-1-17 15,0 18-15,-17-18 32,35 0-32,-35-18 15,-1 1 16,1-19-31</inkml:trace>
  <inkml:trace contextRef="#ctx0" brushRef="#br0" timeOffset="22638.29">5503 6985 0,'0'-35'31,"-17"35"-15,-1-18 0,18 0-16,-18 1 15,-34-18 1,16 17-16,1 0 15,-89-17 1,89 17 0,0 1-16,0-1 0,-54-17 31,54 17-16,18 0-15,-1 18 16,-70-35 0,52 18-1,1 17-15,-18-18 16,-123 0-1,123 1-15,0 17 16,0 0-16,-70-18 31,105 18-31,-17 0 16,17 0-16,-70 0 31,53 0-31,-1 0 0,1 18 16,-71-1 15,89-17-31,-19 0 0,19 18 15,-54 0 17,53-18-32,1 17 0,-18-17 15,-18 35 1,35-17-1,0-18-15,1 18 16,-36 17 15,35-17-31,0-1 0,1 19 16,-18 17-1,17-36 1,18 1-16,-18-18 16,1 17-1,17 1-15,0-18 16,0 18-16,0 35 31,0-36-15,0-17-16,0 53 31,0-35-31,17-1 15,-17 1-15,36 35 32,-19-35-17,-17-1-15,53 1 31,-53 0-31,18-1 16,-1-17-16,72 35 31,-72-17-15,19-18-16,-19 0 0,18 18 31,-17-1-31,0-17 0,-18 0 16,88 0 15,-35 0-16,-18 0 17,0-17-32</inkml:trace>
  <inkml:trace contextRef="#ctx0" brushRef="#br0" timeOffset="24344.39">4939 7549 0,'0'0'32,"0"0"30,18 0-31,-1-17-31,1 17 0,-1 0 16,36-35 15,-53 35-31,18-18 16,35 0 15,-53 18-31,18-17 15,-18 17-15,35-18 32,-35 18-32,17-18 15,-17 18-15,36-17 31,-36 17-31,0-18 0,17 18 16,1-18 15,-18 18-31,0 0 0,0-17 16,18-1-1,-18 18 1,17-18-16,-17 18 16,18-35-1,-18 35 1,0-17-16,0 17 15,18-18 1,-18 18 0,0 0-16,0-53 31,0 53-16,0-18-15,0 18 0,17-35 32,-17 35-17,0-18 1,0 1-1,0 17 1,0-18-16,0 1 31,0 17-31,0 0 16,0-18-1,0 0 1,0 1 0,0-1-16,0 18 15,0-18 1,0 18 31,0 0-16,0 0-16,0 0-15,0-17 16,-17 17-16,17-36 31,0 36-31,0-17 16,0 17-16,-18-18 31,18 1-31,0 17 16,0 0-16,0 0 31,0 0-16,-35 0 1</inkml:trace>
  <inkml:trace contextRef="#ctx0" brushRef="#br0" timeOffset="30989.77">14499 5803 0,'0'0'62,"0"53"-31</inkml:trace>
  <inkml:trace contextRef="#ctx0" brushRef="#br0" timeOffset="31583.8">14570 7743 0,'17'0'63,"-17"18"-48</inkml:trace>
  <inkml:trace contextRef="#ctx0" brushRef="#br0" timeOffset="32879.88">7849 8872 0,'53'18'47</inkml:trace>
  <inkml:trace contextRef="#ctx0" brushRef="#br0" timeOffset="33419.91">7743 7250 0,'18'0'78,"0"0"-63,-1 17-15,1 1 0</inkml:trace>
  <inkml:trace contextRef="#ctx0" brushRef="#br0" timeOffset="35765.04">9966 7937 0,'-88'18'31,"105"-18"32,72 0-48</inkml:trace>
  <inkml:trace contextRef="#ctx0" brushRef="#br0" timeOffset="41543.37">7814 3969 0,'-18'70'47,"18"18"-16,18-35-31,0 0 16,-1 18-16,19 141 31,-19-124-31,-17-18 0</inkml:trace>
  <inkml:trace contextRef="#ctx0" brushRef="#br0" timeOffset="42180.41">7973 5397 0,'-18'-70'31,"18"70"1,0 123-1,0-34-31,0 16 0,0-16 15,0-1 17,-18-18-32,18-70 0</inkml:trace>
  <inkml:trace contextRef="#ctx0" brushRef="#br0" timeOffset="48049.74">3634 7885 0,'-106'17'47,"123"177"-16,1-53-31,17 36 0,-17-36 16,17 53 15,-17-141-31,-18-18 0,18 18 16,-1 53-1,-17-89 1,0 1-16,0-18 31,-53-18-31</inkml:trace>
  <inkml:trace contextRef="#ctx0" brushRef="#br0" timeOffset="48659.78">3563 8079 0,'0'-18'62,"18"18"-30,70-18-1,-35 1-31,0-1 15,17 0-15,301-35 32,-265 53-17,-18-17-15,18-1 0,176-17 31,-176 17-31,-36 1 16,1-1 0,105-17-1,-123 35-15,-18-18 16,1 0-16,17 1 31,-53 17-31,0 0 16,0 17-1,0 1 1,0 17-16,0 18 0,0-17 15,-18 175 1,0-140 0,18-1-16,0 142 31,0-177-16,0 1-15,0-19 16,0 54 0</inkml:trace>
  <inkml:trace contextRef="#ctx0" brushRef="#br0" timeOffset="49346.82">3951 9102 0,'-35'0'31,"35"0"0,17-18-15,19 18-16,-1-18 15,18 18-15,0-17 16,123-19 0,-105 36-1,17-17-15,159-1 31,-159 1-15,-17 17-16,-1 0 0,89-18 31,-124 18-31,18 0 16,-18 0-16,-17-18 31,0 18-31</inkml:trace>
  <inkml:trace contextRef="#ctx0" brushRef="#br0" timeOffset="57777.3">5398 5962 0,'-53'0'31,"53"0"1,17 18-1,1-18-31,17 17 15,18-17-15,159 18 32,-124-18-32,0 0 15,0 0-15,300 17 31,-317-17-15,17 0-16,106 18 31,-176-18-31,-1 0 16,1 0-1,-18 18 1,0-1-16,0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0:04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13159 0,'0'35'63,"0"-17"-63,0-18 31,0 0-31,0 0 0,-18 17 16,0-17 15,-17 0-31</inkml:trace>
  <inkml:trace contextRef="#ctx0" brushRef="#br0" timeOffset="6869.39">9613 13247 0,'-53'53'31,"53"-53"-15,-17 17-16,-19 54 31,19-53-31,-1 17 0,0-18 16,-34 72 15,16-54-31,1-17 0,0 17 15,-159 71 17,123-71-32,1 0 15,-19-17-15,-158 52 31,159-52-31,-35 0 16,-18-1 0,-441 36-1,388-35-15,17 0 16,-17 17-16,-653 88 31,636-105-15,17-18-16,17 0 15,-211-88 1,300 52-1,35 1-15,0 0 0,-176-283 32,194 230-17,-1 18 1,19-213-1,52 213 1,18 17-16,176-106 31,-88 89-31,53 17 16,0 0-16,406-18 31,-406 71-31,0 0 0,-17-17 16,493 17 15,-529 0-31,-18 17 15,442 1 17,-495-18-17,-17 0-15,283 0 31,-266 0-15,1 0-16,-18 0 16,88 18-1,-106-1-15,0 1 16,0-18-1,71 70 1,-88-52 0,0 0-1,35 70 16,-36-53-31,1 0 0,-1 18 16,36 71 0,-35-89-1,-18-17-15,18-18 16,-18 17-1,0-34 79,-18-1-94</inkml:trace>
  <inkml:trace contextRef="#ctx0" brushRef="#br0" timeOffset="12037.68">18609 10231 0,'0'17'31,"0"1"-15,-18-1-16,18 36 15,0 124 1,0-107 0,0 1-1,0 105 1,0-123-1,0-18-15,0 71 32,0-106-32,0 18 15,0-18-15,0 0 31,0 0-15,0 0 15,-53-35-31</inkml:trace>
  <inkml:trace contextRef="#ctx0" brushRef="#br0" timeOffset="12389.7">18397 10883 0,'71'106'62,"-18"-18"-46,-36-70 0,1-1-16,0 1 15,17-18 1,-35 0-1,18-18-15,-1 1 16,54-89 0,-54 53-16,19 18 15,-36 0-15,35 35 31</inkml:trace>
  <inkml:trace contextRef="#ctx0" brushRef="#br0" timeOffset="13425.76">18680 12559 0,'-53'123'47,"53"-52"-32,-18 52 1,0 36-16,1 18 0,-19 211 31,19-336-31,17 1 16,0 0-16,0 71 15,0-89 1,0-17-16,0-1 16,0-17-1,0-17 1,0-1-1,-18 0 1,-35-34-16</inkml:trace>
  <inkml:trace contextRef="#ctx0" brushRef="#br0" timeOffset="13840.79">18256 13811 0,'106'88'47,"-53"-17"-16,-35-53-31,17-1 0,-35-17 16,35 18 0,-35-18-1,0 0-15,35-71 31,-17 18-15,17-17-16,18-1 31,-17 54-31</inkml:trace>
  <inkml:trace contextRef="#ctx0" brushRef="#br0" timeOffset="14607.83">18503 14781 0,'-35'36'62,"35"52"-46,0-18-16,0 1 15,0 299 16,18-317-15,-18 0-16,0-18 16,17 54 15,-17-89-31,0 0 15,0 0-15,18 35 32,-18-17-32</inkml:trace>
  <inkml:trace contextRef="#ctx0" brushRef="#br0" timeOffset="14947.85">18256 15575 0,'-17'106'31,"34"-35"-16,1-19 1,35 178 15,-36-195-31,-17-17 0,0-1 16,18 1 15,-18-18-31,0-35 16,88-177 15,-52 141-31,-19 19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0:36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10213 2187 0,'123'0'46,"-17"0"-46,723 35 47,-599-17-47,16 0 0,1-18 16,988 0 15,-1006 0-15,-35 0-1,336 0 1,-477 0-1,-1 0-15,-34 17 0,0 1 32,-71 0-32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0:4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2222 0,'0'-17'31,"0"17"-15,0 0-1,282 0 32,-176 0-31,17 0-16,54 0 15,370 17 1,-371 1 0,0 0-16,1-1 15,493 36 16,-529-35-31,-17-18 0,17 18 16,53-18 0,-141 17-16,17-17 15,-17 0 1,141 18-1,-159-18-15,1 0 16,-1 0-16,53 0 31,-53 0-31,-17 0 16,17 0-1,-35 0-15,0 18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0:49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13000 2011 0,'-35'0'47,"52"0"15,177 0-46,-53 17-1,53-17-15,36 18 16,352 0-1,-423-1 1,-18 1-16,-18 0 16,248 70-1,-319-71 1,1 1-16,88 0 31</inkml:trace>
  <inkml:trace contextRef="#ctx0" brushRef="#br0" timeOffset="5923.33">9402 2240 0,'0'-18'31,"0"18"0,0 0 0,0 0 47,17 0-78,1 0 16,-1 18-1,72 0 1,-54-18 0,0 17-16,0-17 15,124 0 1,-106 0-16,18 0 15,140 18 17,-158-18-32,18 0 0,-18 18 15,176-1 16,-176-17-31,18 0 0,158 18 32,-159-18-17,-34 0-15,17 0 16,70 0 15,-88 0-31,-17 0 0,17 0 16,1 0-1,-19 0 1,-17 0-16,0 0 15,0 0 1,-17 18-16</inkml:trace>
  <inkml:trace contextRef="#ctx0" brushRef="#br0" timeOffset="13055.74">1517 13229 0,'-141'53'16,"70"-35"-16,-264-1 31,265-34-15,-19-1-16,-210-194 31,228 124-31,0-53 16,19-18-1,-1-317 1,70 335-1,36 18-15,35-1 0,512-264 32,-406 335-17,0 53-15,0 0 16,194 212-1,-300-106 1,-17 17-16,17 283 31,-88-265-31,-35 35 0,-18 1 16,-212 317-1,160-353 1,-19-18-16,36-35 16,17-35-1,-299-159-15</inkml:trace>
  <inkml:trace contextRef="#ctx0" brushRef="#br0" timeOffset="16542.94">5697 8678 0,'-123'0'15,"52"0"-15,-158-106 32,141 18-32,-18-35 15,35-71-15,107-424 31,87 495-31,1 17 0,34 36 16,372 52 0,-354 71-1,-17 35-15,-18 0 16,35 159 15,-176-141-31,-35 17 0,-18 19 16,-370 281 15,317-353-31,18-17 15,-1-17 17,-175-36-32,264 0 0</inkml:trace>
  <inkml:trace contextRef="#ctx0" brushRef="#br0" timeOffset="17213.98">4463 12647 0,'-71'-141'15,"71"70"1,53-176-1,0 177 1,35 17-16,53 18 16,265 105-1,-300 18-15,-53 18 16,17 18-1,18 140 1,-88-228 0,0-1-16,-17 18 0,-107 0 31,54-53-31,-18-53 15,-1-18-15,-69-193 32,158 211-32,35 0 15,53 18-15,88 35 31,-70 35-31</inkml:trace>
  <inkml:trace contextRef="#ctx0" brushRef="#br0" timeOffset="17910.02">5450 17286 0,'-123'0'16,"70"-35"-16,-141-142 31,141 54-31,35-36 16,177-264-1,-35 352 1,17 1-16,0 34 16,300 125-1,-335-1 1,17 18-16,-52 17 15,70 265 1,-124-300 0,-17-17-16,-17 0 0,-512 158 31</inkml:trace>
  <inkml:trace contextRef="#ctx0" brushRef="#br0" timeOffset="18975.08">9137 13017 0,'-388'-352'0,"300"211"15,52-18 1,107-282 0,0 300-16,34 0 15,36 0-15,671-424 31,-583 459-15,0 36-16,318 52 31,-423 71-31,-36 0 0,0 35 16,159 318 15,-194-230-31,-18-17 0,-35 17 16,-141 565 15,35-564-16,0-19-15,-17-34 0,-512 123 32,423-230-17,54-17-15,-1 0 31,-582-70-31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1:35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2417 9296 0,'-124'17'16,"-387"-70"31,422 36-47,19-1 15,-1-17-15,-123-71 31,141 71-31,-17-1 16,17 1-16,-124-141 31,142 141-31,0-1 16,17 1-1,-17-53 1,35 52 0,0 19-16,-18-1 0,18-70 31,0 53-31,18-1 15,0 1-15,158-88 32,-105 105-17,17-17-15,265-53 31,-248 70-15,-16-17-16,16 17 0,160 0 31,-177 18-15,0 0-16,1 0 0,140 36 31,-141-1-15,-17-17-16,17-1 0,123 36 31,-140-35-31,-18-1 15,106 54 17,-106-36-32,-18-17 0,0 17 15,106 53 16,-105-52-31,-1-19 0,0 1 16,53 88 15,-88-89-31,18 19 16,-18 140 15,0-123-31,-18-18 16,-88 159 15,54-141-31,-1-18 15,0 18-15,-212 71 32,177-89-17,-18-17-15,-35-18 0,-335-18 31,388 1-15,17-1-16,18 0 0,-141-123 31</inkml:trace>
  <inkml:trace contextRef="#ctx0" brushRef="#br0" timeOffset="16427.93">16422 11024 0,'-106'106'31,"53"-71"-15,0 18-1,0-17-15,0-1 0,-158 71 31,140-71-31,-17 0 16,0-17-16,-565 176 31,459-159-15,18 0-16,17-17 15,-476 0 17,441-36-32,0 0 15,-653-264 16,706 194-15,18-18-16,-1-17 0,-88-336 31,177 300-15,18-17-16,17 0 0,123-512 31,-52 511-15,17 19-16,494-460 31,-406 477-16,1 18-15,17 17 0,352-141 32,-352 176-32,18 18 15,0 0 1,458-17-1,-458 52 1,17 18-16,-17 0 0,599 177 31,-652-107-15,0 1-16,229 264 31,-300-212-31,-18 36 16,19 229 15,-89-247-31,-18 0 0,-17 18 15,-371 582 17,265-529-32,-35-18 15,-1 0-15,-317 264 31,353-352-31,18-35 16,-318-177 15</inkml:trace>
  <inkml:trace contextRef="#ctx0" brushRef="#br0" timeOffset="17343.99">20355 11659 0,'-335'-141'0,"159"35"16,17-35-16,18-18 15,-212-493 1,283 387 0,17-17-16,53 0 15,176-441 1,-17 529-16,35 35 15,35 35 1,583-87 0,-530 193-1,18 18-15,-1 53 16,530 159-1,-582-124 1,-17 35-16,-19 1 0,424 352 31,-529-352-15,-35-1-16,-71 459 31,-124-423-15,-52 17-16,-900 512 31,741-529-31,0-36 15,-777 107 17</inkml:trace>
  <inkml:trace contextRef="#ctx0" brushRef="#br0" timeOffset="18319.04">15064 16104 0,'-812'53'0,"530"-53"0,-18-17 16,-547-266-1,618 125 1,35-36-16,18-18 15,-18-617 1,229 511 0,53-17-16,812-794 31,-583 918-31,36 34 15,0 54-15,1005 123 32,-1058 123-17,-36 36-15,-17 17 16,159 195-1,-247-159-15,-53-1 16,-36 18-16,-176 795 31,-17-742-15,-18-18-16,-18-17 15,-546 565 1,528-689 0,-17-17-16,-70-18 31,-319-194-31,354-17 15</inkml:trace>
  <inkml:trace contextRef="#ctx0" brushRef="#br0" timeOffset="37139.12">13688 2381 0,'-18'0'31,"18"0"16,35 0-47,1 0 16,352 18 15,-177-18-31,19 0 15,669 53 17,-722-36-32,-19 1 15,1-18-15,123 35 31,-229-35-31,0 0 16,18 18-16,70-53 31,-123-1-31,-1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2:41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4022 9754 0,'0'0'32,"17"0"-17,-17 0-15,18 0 16,-18 0-1,106 18 17,-89-18-32,19 0 0,-1 0 15,71 0 16,-53 18-31,-18-18 0,18 0 16,141 0 15,-124 0-31,-17 0 16,159 0 15,-159 0-31,0 0 0,0 0 16,159 0 15,-160 0-31,19 0 15,141 0 17,-159 0-32,-1 0 15,231 0 16,-213-18-31,18 18 16,318-18 15,-353 1-31,18 17 16,193-36 15,-193 19-15,-36 17-16,0 0 0,1-18 31,-54 36-31,-17-18 0</inkml:trace>
  <inkml:trace contextRef="#ctx0" brushRef="#br0" timeOffset="1366.07">4039 11042 0,'53'-18'47,"0"1"-16,-18-1-31,1 18 16,211-18 15,-142 1-31,1 17 0,18-18 16,299 18 15,-317 0-31,-18 0 16,159 0 15,-176 0-31,-1 0 0,-35 0 15,71 0 1,-70 0 0,-19 0-16,1 0 0,-18 0 31,-18 0-31</inkml:trace>
  <inkml:trace contextRef="#ctx0" brushRef="#br0" timeOffset="2472.14">4075 11942 0,'-18'0'62,"53"0"-31,1 0-31,-1 0 16,247-18 15,-141 18-31,-17 0 0,-1 0 16,300 0 15,-352 0-15,0 0-16,-1 0 15,89 0 16,-124-18-31</inkml:trace>
  <inkml:trace contextRef="#ctx0" brushRef="#br0" timeOffset="8623.49">8678 9013 0,'36'36'63,"-19"-36"-48,1 17-15,0 1 16,-1 0-16,54 52 31,-36-35-31,-17 1 16,70 87-1,-71-70 1,19 0-16,-1 0 16,36 88-1,-54-88-15,1-18 16,-1 18-16,1 106 31,0-106-31,-18 0 16,0 0-16,0 88 31,0-88-31,0 0 0,0 0 15,-71 141 17,54-159-32,-1 18 15,-53 106 16,54-107-31,-1-16 16,-70 105 15,70-106-31,-17-17 16,-71 105 15,89-105-15,-19 0-16,-34 34 31,52-34-31,0-18 15,-70 35 17,71-17-32,-1-18 15,0 18-15,-35-1 31,36-17-31,-1 0 16,18 18-16,-35-18 31,35 0-15,0 0-16,-18 0 31,1 0-31,17 18 0,-18-18 16,-17 0 15,35 17-31,-18-17 15,0 0 17,18 0-17,0 0 32,0 0-31,-17 0-1,17 0 1,0 0-16,-18 0 15,0 0 17,18 0-32,0 0 15,-17-17 1,-1-1-1</inkml:trace>
  <inkml:trace contextRef="#ctx0" brushRef="#br0" timeOffset="13601.77">2663 13917 0,'0'0'78,"0"0"-47,0 0-15,18-18-1,-18 18-15,53 0 32,-35 0-17,-1-17-15,1 17 16,52-18-1,-34 18 1,-1 0-16,0-17 16,36 17-1,-53-18-15,17 18 0,0 0 16,36-18 15,-54 18-31,19 0 0,-19 0 16,18-17-16,36 17 31,-53 0-31,-1 0 15,36 0 1,-35 0 0,-1-18-16,1 18 15,35 0 1,-35 0-1,-1 0-15,1 0 16,53 0 15,-36 0-31,-18 0 0,1 0 16,35 0-1,-35 0 1,-1 0-16,36 0 31,-35 0-15,-1 0-16,54 0 31,-53 0-15,-1 0-16,1 0 15,35 0 1,-35 0-1,-1 0-15,1 0 0,35 0 32,-36 0-17,1 0-15,35 18 31,-35-18-31,-1 0 16,18 0-16,54 0 31,-54 0-15,-17 0-16,52 0 31,-35 0-31,-17 0 0,0 0 16,52 0-1,-52 0 1,-1 0-1,54 0 1,-53 0 0,-1 0-16,1 0 15,17 0 16,-17 0-31,0 0 0,-1 0 16,36 0 0,-35 0-1,-1 0-15,1 0 0,17 0 31,-17 0-31,0 0 16,-1 0 0,18 0-1,-17 0 1,0 0-16,-1 0 15,54 0 17,-53-18-32,-1 18 0,1 0 15,70 0 16,-70 0-31,-1 0 16,72-18 15,-72 1-31,18 17 0,-17 0 16,53 0 15,-54-18-31,1 18 0,0 0 16,34 0 15,-34 0-16,-18 0-15,35 0 32,-35 0-17,18 0-15,17 0 31,-35 0-15,18 0-16,-18 0 0,35 0 31,-35 0-15,18 0-16,-18 0 0,53 18 31,-53-18-15,0 0-16,17 0 31,1 0-16,-18 0-15,0 0 16,18 17 0,-1-17-1,-17 0-15,53 18 31,-53 0-15,18-18-16,35 35 31,-53-35-15,17 18-16,-17-18 0,36 17 31,-36-17-15,0 0-1,0 0 1,17 18-1,-17-18-15,18 0 32,-18 0-17,18 17-15,-18-17 16,17 0-1,-17 0-15,0 0 16,18 0 15,-18 0-31,0 0 16,0 0 15,18 0-31,-36 0 234,0 0-234,-52-70 47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3:15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3739 8590 0,'-17'0'16,"17"0"15,17 0 62,1 0-93,70 0 32,-70 0-32,35 0 15,-18 0-15,106 18 31,-88-18-31,18 0 0,-18 0 16,211 0 15,-211 0-31,18 0 16,87 0 15,-105 0-31,0 0 0,0 0 16,106 0 15,-124 0-31,0 0 15,36 0 17,-53 0-32,-18 0 15,35 0 16,-35 0-31,0 0 16,18 0 15,-18 0-31,-18 0 78,0 0-62,1 0 15,-36-18-31</inkml:trace>
  <inkml:trace contextRef="#ctx0" brushRef="#br0" timeOffset="3801.21">3775 10037 0,'0'0'47,"0"0"-32,17 0 1,1 0-1,0 0-15,140 0 32,-87 0-17,0 0-15,-1 0 16,195 0-1,-177 0 1,0 0-16,265 17 31,-283-17-31,19 0 16,175 0 15,-229 0-31,1 0 16,-19 0-16,1 18 31,-18-18-31,-18 0 0</inkml:trace>
  <inkml:trace contextRef="#ctx0" brushRef="#br0" timeOffset="7473.42">3634 11324 0,'17'0'47,"-17"0"-32,18 0 1,0 0-16,17 0 16,124 0-1,-71 0-15,18 0 16,193 0 15,-193-17-31,0 17 0,-18 0 16,159 0 15,-194 0-31,0 17 0,0-17 15,88 18 17,-141-18-32,0 17 15,-18-17 1,-34 0-1</inkml:trace>
  <inkml:trace contextRef="#ctx0" brushRef="#br0" timeOffset="9801.56">3881 12541 0,'0'18'47,"0"-18"-31,0 0-1,0 0-15,52 18 31,-34-18-15,0 0 0,176 17-1,-124-17 1,1 0-16,17-17 0,247-19 31,-229 19-15,-18 17-16,0-18 15,159 18 1,-176 0-1,0 0-15,87 0 32,-140 0-17,-18 0-15,0 18 16,-18-18 15,-17 0-15,-71 0 15,-17-36-31</inkml:trace>
  <inkml:trace contextRef="#ctx0" brushRef="#br0" timeOffset="12200.69">3563 13952 0,'-53'0'46,"53"0"-14,0 0-1,18 0-16,17 0-15,-17 0 16,211 0 15,-141 0-31,18 0 16,0-17-16,317 17 31,-335 0-15,1 17-16,122 19 31,-175-36-31,-1 17 15,35 1 17,-70-18-32,0 0 46,0 18-46,0 17 16,-17-18 15,-19 36-31,36-53 0</inkml:trace>
  <inkml:trace contextRef="#ctx0" brushRef="#br0" timeOffset="14922.85">3263 15416 0,'-53'36'46,"36"-36"-14,17 0-32,0 0 0,0 0 31,0 0 16,35 0-47,0 0 15,336-36 16,-213 36-31,-17-17 16,212 17 15,-282 0-31,17 0 16,-17 0-16,105 0 31,-123 17-31,-36-17 16,54 0-1,-89 0 16,-17 0 1,-18 0-32,36 0 0</inkml:trace>
  <inkml:trace contextRef="#ctx0" brushRef="#br0" timeOffset="23319.33">8008 7832 0,'0'0'46,"0"17"48,0 1-94,0 35 16,0 0-16,0 17 15,18 142 1,-18-159-1,0-18-15,17 18 16,1 18 15,-18-71-31,18-18 31,-18-53-31</inkml:trace>
  <inkml:trace contextRef="#ctx0" brushRef="#br0" timeOffset="24212.38">7937 7602 0,'18'18'46,"17"17"-30,-17-17 15,17 35-31,-17-36 0</inkml:trace>
  <inkml:trace contextRef="#ctx0" brushRef="#br0" timeOffset="24625.4">8184 7937 0,'0'142'31,"0"-107"-15,0 18-16,0-18 15,0 0-15,0 18 32,0-70-1,0-54-16,36-35 1,-19 53 0,54-35-1,-53 70-15,-1 18 16,1 0-1,17 53 1,-35-17 0,18-19-16,-18 1 0,17-18 31</inkml:trace>
  <inkml:trace contextRef="#ctx0" brushRef="#br0" timeOffset="24945.42">8502 7638 0,'0'123'47,"0"-52"-47,18 17 15,17 247 16,-18-247-31,1-17 16,0-1-16,35 124 31,-53-176-15,0 0-16,0-18 0,-106 0 47,53-18-47,0-35 0,0 0 15,18 0 16,-18-88-31</inkml:trace>
  <inkml:trace contextRef="#ctx0" brushRef="#br0" timeOffset="25393.45">8326 7955 0,'123'0'32,"-35"-18"-17,-35 1-15,0-1 16,88 18 15,-123 18-31,-18 17 16,17 142 15,-17-160-16,18 1-15,-18-18 16,53-18 15,-35 1-15,-1-1-16,-17 0 0,-35-105 47,0 105-47,17 18 0,-17-18 0</inkml:trace>
  <inkml:trace contextRef="#ctx0" brushRef="#br0" timeOffset="26393.5">9049 8079 0,'141'0'31,"-71"0"-15,266 35 15,-248-35-15,-18 0-16,142 18 31,-177-18-16,-17 0-15,-18-18 0,0 18 32,-88-71-32</inkml:trace>
  <inkml:trace contextRef="#ctx0" brushRef="#br0" timeOffset="26602.52">9772 7920 0,'106'17'16,"70"36"15,-141-35-16,1 0-15,-1 17 0,-53 71 32,1-89-17,-36 19-15,-18-19 47,54-34-47</inkml:trace>
  <inkml:trace contextRef="#ctx0" brushRef="#br0" timeOffset="27147.55">10566 7990 0,'-89'106'62,"89"-88"-46,18-18-1,0 18-15,-18-18 0,53-71 32,-36 18-17,-17 0-15,0 0 16,0-123-1,0 158 1,0 18-16,18 35 31,-18 1-15,18 17-16,87 123 31,-87-158-15,17-1-16,-17-17 15,53-35 1,-54 17-16,-17 18 15,0-17 1,18 17 15,-18 17-31,0 1 0,0 0 16,0 17 15,0-35-31</inkml:trace>
  <inkml:trace contextRef="#ctx0" brushRef="#br0" timeOffset="27726.58">10901 7779 0,'35'106'62,"-17"-54"-30,-1-52-32,1 0 0,-18 0 15,71-70 16,-54 52-31,-17 1 0,18 17 16,17 35 15,-35-35-31,0 18 0,18-1 16,52-34 15,-52-1-31,0 0 16,-1-52 15,-17 70-16,0 0-15,-17 0 0,-36 35 32,35 0-32,18-17 15,0 0 1,35 17-1,1-18-15,-19-17 16,19 0-16,-1 0 16,-18-17-16,1 17 15,0 0 1,-18-18 15</inkml:trace>
  <inkml:trace contextRef="#ctx0" brushRef="#br0" timeOffset="27975.6">11465 7867 0,'124'-71'31,"-54"36"-15,-52 17-16,-18 18 15,-35-35 17,17 35-17,0 0-15,18 0 0,-17 71 31,17-36-15,0 0-16,0 1 16,35 34-1,-17-70-15,-1 0 16,-17 0-16</inkml:trace>
  <inkml:trace contextRef="#ctx0" brushRef="#br0" timeOffset="28183.61">11712 7620 0,'0'123'31,"18"1"-15,-1-71-16,1-18 15,0 0 1,52-17 0,-52-53-16,0-1 0</inkml:trace>
  <inkml:trace contextRef="#ctx0" brushRef="#br0" timeOffset="28562.63">11906 7849 0,'0'53'47,"36"-53"-16,-19-35-31,18 17 16,-35 1 0,36-19-1,-19 36-15,-17 18 16,0 17-16,0 106 31,0-88-31,0 0 16,-70 159 15,52-194-16,-17-1-15,17-17 16,-35-70 15,53 34-31,18 1 16,229-141 15</inkml:trace>
  <inkml:trace contextRef="#ctx0" brushRef="#br0" timeOffset="28769.64">12330 7867 0,'123'18'31,"-88"-18"-15,18 0-1,106-18 17,-124 0-32,-17 18 0</inkml:trace>
  <inkml:trace contextRef="#ctx0" brushRef="#br0" timeOffset="29065.66">12859 7638 0,'123'123'32,"-88"-105"-32,-17 17 15,0-17-15,-1-1 16,19-17 15,-36-35-31</inkml:trace>
  <inkml:trace contextRef="#ctx0" brushRef="#br0" timeOffset="29244.67">13106 7585 0,'-36'141'47,"1"-53"-32,-35 71 1,34-71-16,1-17 15,17-19-15,18 37 32,0-89-32</inkml:trace>
  <inkml:trace contextRef="#ctx0" brushRef="#br0" timeOffset="29732.7">13176 7832 0,'71'17'47,"-54"-34"-32,1-1 1,0 0-16,-1-17 0,-17-35 31,-17 52-15,-1 0-16,-17 1 0,-36-1 31,54 18-31,-1 18 15,0 17-15,-17 159 47,35-159-47,0 0 0,53 1 31,-35-36-15,-1 0 0,36-71-1,-53 54 1</inkml:trace>
  <inkml:trace contextRef="#ctx0" brushRef="#br0" timeOffset="30507.74">12541 7849 0,'124'18'47,"-89"-36"-32,-17 1-15,17-54 32,-35 53-32,0 1 15,0-1-15,-53-35 31,18 53-15,17 0-16,-17 71 31,35-36-31,0 0 16,17 1-16,54 105 31,-53-124-15,17-17-16,88 18 31,-70-53-16,0-1-15,0 1 16,0 0 15,0-36-31,-18 36 16</inkml:trace>
  <inkml:trace contextRef="#ctx0" brushRef="#br0" timeOffset="31187.78">13617 7567 0,'-70'35'62,"52"18"-31,18-53-31,0 18 16,35 52 15,-17-70-31,0 18 16,52 35 15,-70-35-31,0-1 0,0 1 16,-123 70 15,87-70-31,-34-18 15,-54 17 17,54-52-32</inkml:trace>
  <inkml:trace contextRef="#ctx0" brushRef="#br0" timeOffset="48556.77">8361 9225 0,'0'0'47,"0"53"-32,-35 141 1,-1-106 0,19-35-16,-19 88 31,36-141-16,0 0-15,36-123 32,-19 52-32,1 1 15,35-124 16,-36 158-15,1 36-16,0 0 0,70 124 31,-70-71-15,-1 0-16,18 158 31,-35-175-31,18-19 16,-18 1-16,0-18 15,-88-35 16,53-1-15,-18 1-16,-53-53 31,106 88-31,0 0 16,194 0 15,-159 0-15,18 0-16,0 0 15,-35 0 16,17-18-31</inkml:trace>
  <inkml:trace contextRef="#ctx0" brushRef="#br0" timeOffset="48863.79">8643 9384 0,'141'-18'32,"-106"18"-17,1 0 1,-19 0-16,19 0 0,-19 0 31,-17 0-31,-35 0 16,-36 53 15,54-18-31,-1 1 0,1-1 15,-1 124 17,18-124-32,0-17 15,18-1 16,17-34-31,-18-1 0</inkml:trace>
  <inkml:trace contextRef="#ctx0" brushRef="#br0" timeOffset="49022.8">9031 9437 0,'-18'123'16,"1"-35"15,-1-52-31,1-1 0,17 0 16,0-17-1</inkml:trace>
  <inkml:trace contextRef="#ctx0" brushRef="#br0" timeOffset="49162.81">9066 9596 0,'106'88'16,"0"35"15,-71-105-31,-17-1 0</inkml:trace>
  <inkml:trace contextRef="#ctx0" brushRef="#br0" timeOffset="49372.82">9366 9490 0,'-35'106'31,"17"-18"-16,18-35-15,-35-18 0,17 18 16,1-36 15,-1 1-31</inkml:trace>
  <inkml:trace contextRef="#ctx0" brushRef="#br0" timeOffset="49571.83">9366 9419 0,'71'124'15,"-18"17"17,-36-88-32,1 17 15,0-35-15,-18 1 31,0-1-15,0-70-16</inkml:trace>
  <inkml:trace contextRef="#ctx0" brushRef="#br0" timeOffset="55793.19">9860 9454 0,'0'0'32,"0"0"-17,0 0 1,0 18 15,18 0-31,-1-1 16,160 54 15,-107-53-31,-17-1 15,18 1-15,123-18 47,-159 0-47,-17 0 0,-18 0 16,17 0 15,-17 0-31,0 0 16,0-35 15</inkml:trace>
  <inkml:trace contextRef="#ctx0" brushRef="#br0" timeOffset="56306.22">10425 9437 0,'0'0'47,"17"0"-47,1 0 15,17 17-15,53 19 31,-70-19-31,0 1 16,17 0-16,0 17 31,-35-17-31,0-18 16,0 17 15,0 1-15,-17-1-16,-19 1 15,-52 35 1,70-35-1,-17-18-15,17 0 0,18 0 32,-17 0-32,17 0 0</inkml:trace>
  <inkml:trace contextRef="#ctx0" brushRef="#br0" timeOffset="57301.27">11042 9172 0,'0'0'31,"0"0"0,0 18-15,0-1-16,0-17 16,0 0-16,0 36 31,0-19-31,0 1 15,0 0-15,-35 88 32,35-71-32,-18 0 15,18 53 16,18-70-15,-1 17-16,71 18 31,-70-53-31,0 0 16,70 18 15,-70-18-31</inkml:trace>
  <inkml:trace contextRef="#ctx0" brushRef="#br0" timeOffset="58211.32">11112 9243 0,'-17'123'47,"17"-52"-16,0-71-31,0 0 0,0 0 15,-18-35 17,18-1-32,0 1 0,0 0 15,0-1 16,0 36-31,0 36 16,-17 122 15,-1-140-31,18 0 16,-53-18 15,53-18-31,0-35 0,18 18 16,-1 0 15,89 17-31</inkml:trace>
  <inkml:trace contextRef="#ctx0" brushRef="#br0" timeOffset="59781.41">11501 9172 0,'-124'71'31,"71"35"-16,36-53-15,17-18 0,0 0 16,0 18 15,17-53-31,1 0 0,-1 0 16,72-71 15,-89 54-31,17-1 16,1 18 15,-18 0-31,0 18 15,18 17 17,-1-35-32,-17 0 15,18-18-15,-1 1 16,19-54-1,-19 54-15,1-1 0,-18 0 16,0 36 15,0 0-31,0-1 0,0 1 16,18 17-1,-1-35 1,-17 0-16,36-17 16,34-72-1,-35 72 1,-17 17-16,0 0 15,17 17 17,-35-17-32,0 18 0,0-18 15,0-18 16,18-17-31,-18 17 16,17 1-16,19-19 31,-19 36-31,-17 0 16,18 0-16,17 0 31,-17-17-15,-1-1-16,1-35 31,-18 53-16,0-17-15,0 17 16,-18 17 0,1 19-1,-1 16-15,18 1 16,-18 89-1,18-125 1,0-17 0,89-70-1,-54 34 1,-17 1-16,17-18 31,-35 53-31,0 18 16,0 17-1,17 0 1,1-35-1,0 0-15,-1 0 0,72-70 32,-72 52-32,1 0 15,-1 18-15,1 36 31,-18-19-15,0-17 0,18 18-1,-1-18 1,1 0-16,-18 0 15,35-18 1,-17 18 0,-18 0-16,35 0 31,-17 0-31,0-17 15,17-1-15,35-17 32,-52 17-17,-18 18-15,18 0 0,-1 18 31,-17-18-31,0 17 0,18-17 16,0 0 15,-1-17-31,1 17 0,-18-18 16,17 18 15,-17 0-15,-35 0 15,35 0-31,0 0 31,0 18-15,18-18-16,-18 17 0,35-17 15,0 0 16,-17-17-31</inkml:trace>
  <inkml:trace contextRef="#ctx0" brushRef="#br0" timeOffset="59967.43">12947 9155 0,'0'35'46,"0"0"-30,-18-17 0,18 17-16,0 36 15,0-54 1,18 1-16,-18-18 15,0 35 1</inkml:trace>
  <inkml:trace contextRef="#ctx0" brushRef="#br0" timeOffset="60153.44">12876 9613 0</inkml:trace>
  <inkml:trace contextRef="#ctx0" brushRef="#br0" timeOffset="73942.22">8502 10425 0,'-18'123'32,"1"-52"-17,-1 17 1,0 0-16,-87 229 31,87-264-31,0-17 16,18-19-16,0 1 31,18-71-31</inkml:trace>
  <inkml:trace contextRef="#ctx0" brushRef="#br0" timeOffset="74154.24">8467 10442 0,'105'-17'46,"-69"17"-46,-19 0 16,36 17 15,-53 1-31</inkml:trace>
  <inkml:trace contextRef="#ctx0" brushRef="#br0" timeOffset="74325.25">8396 10654 0,'141'35'63,"-106"-35"-63,89 18 31</inkml:trace>
  <inkml:trace contextRef="#ctx0" brushRef="#br0" timeOffset="74744.27">8608 10901 0,'-18'123'46,"18"-87"-30,0 16 15,0-34-31,0-18 0,0 0 16,18 18-1,-1-18 1,1-18-16,0 0 16,105-123 15,-123 124-16,18 17-15,-18 0 32,0 35-17,0-17-15,17 123 31,1-124-15,-18 1-16</inkml:trace>
  <inkml:trace contextRef="#ctx0" brushRef="#br0" timeOffset="75126.29">8908 10989 0,'-18'123'47,"18"-105"-47,0 0 16,0-18-1,0-18 1,0-17-1,71-71 1,-36 71 0,-18-1-16,36 19 31,-35 17-31,-18 0 15,0 17-15,18 54 32,-18-36-17,17 1-15,19-19 0,16 18 31,19-35-31</inkml:trace>
  <inkml:trace contextRef="#ctx0" brushRef="#br0" timeOffset="75411.31">9525 10883 0,'-106'53'47,"71"-18"-32,-18 106 17,53-105-32,0-1 0,0-17 15,176 17 16,-105-53-15,-18-35-16,0 18 16,17-35-1</inkml:trace>
  <inkml:trace contextRef="#ctx0" brushRef="#br0" timeOffset="77339.42">11589 10477 0,'0'142'47,"-36"16"-16,19-105-16,-1 0-15,1-18 16,-1 54 0,0-72-16</inkml:trace>
  <inkml:trace contextRef="#ctx0" brushRef="#br0" timeOffset="77864.45">11659 10301 0,'124'0'47,"-89"18"-47,18-18 16,70 35-1,-87-17 1,17-18 0,88 17 15,-124-17-31,-17 0 15,0 0 17,0 0-32,0 18 15,-17 70 1,-1-35-1,18 0-15,-18 18 16,-34 228 15,52-246-31,0 0 0,-36 18 31</inkml:trace>
  <inkml:trace contextRef="#ctx0" brushRef="#br0" timeOffset="78114.46">11395 10971 0,'141'-17'31,"-88"17"-31,17 0 16,1 0-16,17 0 15,247 0 17</inkml:trace>
  <inkml:trace contextRef="#ctx0" brushRef="#br0" timeOffset="78402.48">12612 10495 0,'0'106'31,"-53"53"-15,35-106-1,1-18-15,-36 71 31,35-89-31</inkml:trace>
  <inkml:trace contextRef="#ctx0" brushRef="#br0" timeOffset="78774.5">12612 10407 0,'123'-18'31,"18"1"1,-88-1-32,0 18 0,0 0 15,71 18 16,-107-18-15,1 0-16,-18 17 0,18 1 31,-18 0-15,0-1-16,0 1 0,-18 123 31,0-88-31,1 17 16,-1 1-16,-106 194 31</inkml:trace>
  <inkml:trace contextRef="#ctx0" brushRef="#br0" timeOffset="78983.51">12488 10936 0,'159'0'46,"-88"0"-30,281-35 0</inkml:trace>
  <inkml:trace contextRef="#ctx0" brushRef="#br0" timeOffset="79391.54">13741 10354 0,'-18'123'31,"-35"1"-15,35-36-16,1-17 16,-1-18-16,1 70 15</inkml:trace>
  <inkml:trace contextRef="#ctx0" brushRef="#br0" timeOffset="79849.56">13847 10160 0,'141'18'31,"-36"-1"-15,-69 1-1,17 0-15,-18-18 16,71 17 15,-89 1-31,-17-18 0,0 0 16,0 0 15,0 17-16,-53 142 17,36-88-32,-18-1 15,-54 230 16,72-247-31,-1 0 16,0-18-16,-34 36 31</inkml:trace>
  <inkml:trace contextRef="#ctx0" brushRef="#br0" timeOffset="80103.58">13335 10971 0,'123'0'31,"-70"0"-15,18 0-16,194 36 31</inkml:trace>
  <inkml:trace contextRef="#ctx0" brushRef="#br0" timeOffset="81189.64">11747 10654 0,'0'53'62,"0"-36"-46,0-17-16,0 18 16,0-18 15,0 0-31</inkml:trace>
  <inkml:trace contextRef="#ctx0" brushRef="#br0" timeOffset="82064.69">12841 10724 0,'-18'71'47,"1"-53"-47,17 17 15,-18 18 16,1-53-31,17 0 0</inkml:trace>
  <inkml:trace contextRef="#ctx0" brushRef="#br0" timeOffset="82365.71">12965 10689 0,'88'0'47,"-88"18"-47,0-18 16,0 70 15,0-34-31,-18-1 16,0 18 15,1-36-31</inkml:trace>
  <inkml:trace contextRef="#ctx0" brushRef="#br0" timeOffset="83239.76">13758 10918 0,'71'36'63,"-53"-19"-48,17 1-15,53 35 31</inkml:trace>
  <inkml:trace contextRef="#ctx0" brushRef="#br0" timeOffset="90554.17">10125 10672 0,'0'-18'32,"0"36"-17,0-1 1,0 107 15,-18-89-15,18-17-16,-35 70 31,35-71-31,0-17 15,-18 18 1,18 0 0,0-18-1,18 17-15,-1-17 0,36 0 31,-17 0-31,-19 0 0,19 0 16,16-17 0,-34 17-1,0-18-15,-1 18 0,36-88 31,-35 53-15,-18-18-16,18 17 16,-18-69-1,0 87 1,0 0-16,17 1 0</inkml:trace>
  <inkml:trace contextRef="#ctx0" brushRef="#br0" timeOffset="91112.21">10583 10566 0,'141'-18'63,"-105"18"-48,-19 0 1,1-18-16,-18 18 15,0 0 17,-18 18-32,1-18 15,-36 53 1,35-18-16,18 1 15,-17-1-15,-36 71 32,53-53-17,-18-18-15,0 0 0,1 36 31,-1-54-31,0 1 16,1-18 0,-19 0-1,19 0-15,17 0 0,0-18 16,0 18 15,17 0-31,19 0 16,158 0 15,-159 18-31,0 0 15,-17-18-15</inkml:trace>
  <inkml:trace contextRef="#ctx0" brushRef="#br0" timeOffset="93654.35">8767 11818 0,'0'18'31</inkml:trace>
  <inkml:trace contextRef="#ctx0" brushRef="#br0" timeOffset="97175.55">8996 11730 0,'0'0'63,"-18"35"-48,18 0 1,-17 18-16,-1 18 0,-17 105 31,17-123-15,18-18-16,0 1 0,0 17 31,0-36-15,0-17-16,18 0 0,17 18 31,-17-18-31,-1 0 15,18 0 1,36 0 0,-36-35-16,1 17 15,52-88 1,-71 71-1,-17 0 1,18-106 15,-18 105-31,0 19 0,-18-19 16,1 36 15,-1 0-31</inkml:trace>
  <inkml:trace contextRef="#ctx0" brushRef="#br0" timeOffset="97521.57">9543 11889 0,'0'17'47,"17"-17"-32,1 36-15,52 52 32,-34-53-32,-19 0 15,72 71 16,-89-71-31,17-35 0,1 18 16,-18-36 15,0 1-31</inkml:trace>
  <inkml:trace contextRef="#ctx0" brushRef="#br0" timeOffset="97792.59">9878 11906 0,'-141'71'31,"88"-36"-15,17 0-16,1 1 15,-18-1-15,-35 35 32,53-34-32,17-19 15,-35 19 16,53-36-31,-17 0 0</inkml:trace>
  <inkml:trace contextRef="#ctx0" brushRef="#br0" timeOffset="99903.71">10266 12065 0,'17'35'47,"-17"-35"-31,71 18 15,-53-18-31,17-18 16,53-35 15,-53 36-31,18-19 0,-17 1 15,69-88 1,-69 87 0,-1-17-16,-17 18 15,35-88 16,-53 123-31,0-18 0,0 18 16,0 0 15,0 0 78,0 0-93,0-18-16,-18 18 16,18-17 15,0 17-31,0 0 0,-18 0 15,18 0 17,-17 0-32,17 17 15,-36 1-15,-17 53 31,18-54-31,18 1 16,-36 0 0,53-1-1,-18-17-15,18 0 16,-18 0 15,18-17-31,18-1 16,53-70 15,-36 70-31,-18 0 15,89-34 17,-88 52-32,-18 0 15,18 0-15,17 0 31,-35 0-31,17 0 0,-17 0 16,36 52 0,-36-34-1,17 0-15,-17 17 16,36 106-1</inkml:trace>
  <inkml:trace contextRef="#ctx0" brushRef="#br0" timeOffset="108268.19">11730 11677 0,'-18'-18'47,"71"18"-16,-18 0-31,-17 18 0,17-18 16,18 0 15,-53 0-31,18 0 0,-18 0 16,0 18 15,-18-18-31,18 0 15,-70 70 17,52-35-32,0 18 15,-52 106 16,70-124-31,-18-17 0,1 0 16,-19 17 15,36-35-31,-17 0 0,-1 0 47,18 0-31,18 0-16,87 0 31,-69 0-31,-1 0 15,36 0 17,-54 0-32</inkml:trace>
  <inkml:trace contextRef="#ctx0" brushRef="#br0" timeOffset="108594.21">11906 12012 0,'-17'124'32,"17"-89"-17,0-18-15,0-17 16,-18 0 15,18-17-31,0-18 16,18-1-16,52-87 31,-52 123-16,-1 0 1,36 53 0,-53-36-1,0 1-15</inkml:trace>
  <inkml:trace contextRef="#ctx0" brushRef="#br0" timeOffset="108782.22">11906 12012 0,'212'-18'0,"-177"18"16,-17 0-16,17 0 0,141-35 46</inkml:trace>
  <inkml:trace contextRef="#ctx0" brushRef="#br0" timeOffset="108958.23">12312 11818 0,'-53'35'63,"53"1"-48,0 17-15,-18-18 0,18 18 16,-17 88 15</inkml:trace>
  <inkml:trace contextRef="#ctx0" brushRef="#br0" timeOffset="109262.24">12312 12065 0,'123'0'47,"-105"0"-47,17-18 15,1-35 1,-36 36 0,0-1-1,-53-52 1,35 52-1,0 18-15,-35 123 32,53-87-17,0-1-15,0 0 16,53 18-1,-35-53 1,0 0-16</inkml:trace>
  <inkml:trace contextRef="#ctx0" brushRef="#br0" timeOffset="109757.27">12577 11942 0,'0'105'31,"0"-69"-15,0-36-16,0 17 15,17-17 17,1-17-32,-1-1 15,1 18-15,70-53 31,-52 35-31,-19 18 0,18-17 16,1-1 15,-36 18-15,-71 124 15,54-107-31,17 1 16,0 0 15,17-18-31,1 0 15,52-53 17,-70 35-32,0 18 0,0 18 46,0-18-46,18 0 32,0 0-32,-18 0 0</inkml:trace>
  <inkml:trace contextRef="#ctx0" brushRef="#br0" timeOffset="109908.28">12929 12065 0,'106'0'47,"-71"-18"-31,1 18-16,-19-17 0,1-1 15,-18 0 17</inkml:trace>
  <inkml:trace contextRef="#ctx0" brushRef="#br0" timeOffset="110145.3">13123 11977 0,'-70'106'62,"70"-71"-46,0-17-1,0-1-15,0-17 16,53-17-1,-36-1 1,1 0-16,0 18 0,17 0 31,-35 0-15,0 0-16,0 18 31,0-36-15</inkml:trace>
  <inkml:trace contextRef="#ctx0" brushRef="#br0" timeOffset="110696.33">13123 11977 0,'106'-53'15,"-106"53"-15,18 18 16,-1 52-1,1-52 1,-18-1-16,18 19 0,-1-1 31,-17-35-15,18 0-16,-18-18 0,35-35 31,-35 18-15,0 17-16,0 1 0,0-1 31,18 18-16,-18 0-15,35 18 32,-17 17-17,-18-17-15,0-1 16,0 54-1,0-53 1,0-1-16,0-17 31,0-17-15,17-1-1,54-35 1,-53 35 0,-1 18-16,36 0 31,-53 0-16,18 18-15,-36 88 32</inkml:trace>
  <inkml:trace contextRef="#ctx0" brushRef="#br0" timeOffset="112601.44">13882 12030 0,'17'0'125,"89"-18"-94,-53-17-15,0 0-16,141-107 31,-176 107-31,17 17 16,-17-17-16,-36-53 31</inkml:trace>
  <inkml:trace contextRef="#ctx0" brushRef="#br0" timeOffset="112862.45">14199 11536 0,'124'0'31,"-89"0"-16,0 0-15,1 17 16,-19-17 0,19 18-1,-36-18-15,0 18 16,-36 17-16,-70 88 31,71-70-31</inkml:trace>
  <inkml:trace contextRef="#ctx0" brushRef="#br0" timeOffset="113344.48">14393 11853 0,'-17'159'47,"34"-53"-16,-17-71-31,18-17 0,0-18 16,70-18 15,-71 1-31,1-19 16,17-52-1,-17 53 1,0 35-16,-18-18 16,17 18 15,-17 0-31,0 18 15,36 52 1,-19-70 0,1 0-16</inkml:trace>
  <inkml:trace contextRef="#ctx0" brushRef="#br0" timeOffset="113645.5">14781 11889 0,'-35'105'47,"53"-87"-16,-1 0-31,1-1 0,0-17 16,-1 18-1,-17-18 1,0 18-16,-70 17 31,34-17-15,19-18-16,-36-18 31,35 0-31</inkml:trace>
  <inkml:trace contextRef="#ctx0" brushRef="#br0" timeOffset="113962.51">14975 12065 0,'124'-53'46,"-106"35"-46,-1 1 16,-52-54 15,17 54-31,1 17 16,-54 17 15,53 1-31,1 17 0,17 0 16,0 54 15,0-72-31,17 1 0,1 0 15,88-18 17</inkml:trace>
  <inkml:trace contextRef="#ctx0" brushRef="#br0" timeOffset="114263.53">15258 11889 0,'0'123'16,"0"-52"15,0-54-31,0 1 0,0-18 16,0 0 15,0 0-31,0-18 16,88-88 15,-71 89-31,19-1 15,-19 18 17,-17 18-32</inkml:trace>
  <inkml:trace contextRef="#ctx0" brushRef="#br0" timeOffset="114841.56">14182 12259 0,'53'18'62,"-1"-18"-31,-34 0-31,0 0 16,17-71 15,-35 53-31,0 1 0,0 17 16,-35-18 15,-1 18-31,19 18 0,-1 17 16,-35 106 15,53-106-16,0-17-15,0 17 16,88 1 0,-70-36-1,17 0-15,-17-18 0</inkml:trace>
  <inkml:trace contextRef="#ctx0" brushRef="#br0" timeOffset="115010.57">14429 12277 0,'70'123'47,"1"-70"-16</inkml:trace>
  <inkml:trace contextRef="#ctx0" brushRef="#br0" timeOffset="115187.58">14534 12206 0,'-70'141'31,"70"-35"-16</inkml:trace>
  <inkml:trace contextRef="#ctx0" brushRef="#br0" timeOffset="115423.6">14587 12365 0,'0'141'47,"0"-106"-47,-70 142 47,52-160-32,18 1 16,-17-89-15,17 18-16</inkml:trace>
  <inkml:trace contextRef="#ctx0" brushRef="#br0" timeOffset="115625.61">14711 12259 0,'53'141'62,"-71"-106"-46,0-17 0,1 17-16,-1 1 0,-17-19 31,17-17-31</inkml:trace>
  <inkml:trace contextRef="#ctx0" brushRef="#br0" timeOffset="115963.63">14940 12365 0,'53'0'46,"-53"-18"-46,0 1 16,-35-1 15,17 18-31,0 0 16,-52 123 15,70-105-15,18 17-16,-18-17 0,88 0 46,-71-18-46</inkml:trace>
  <inkml:trace contextRef="#ctx0" brushRef="#br0" timeOffset="116123.64">15099 12312 0,'141'18'31,"-123"-18"-15</inkml:trace>
  <inkml:trace contextRef="#ctx0" brushRef="#br0" timeOffset="116534.66">15169 12224 0,'89'35'62,"-72"-35"-30,-17 0-32,0 0 15,-17-18 16,17 18-31,-18 0 16,0 36 0,18-1-1,-17-17-15,17 17 16,-18 71 15,18-89-31,0 1 0,0 0 0</inkml:trace>
  <inkml:trace contextRef="#ctx0" brushRef="#br0" timeOffset="117019.69">15381 12365 0,'-53'17'62,"0"-17"-31,36 18-31,-1 0 16,18-1-16,0 54 31,0-53-31,0-1 16,18 1-16,17-18 31,-17 0-31,-1-18 0,1 1 15,17-54 17,-35 53-17,0 1-15,0 17 0,0 17 31,0-17-15,0 18-16,0 17 31,18-35-31</inkml:trace>
  <inkml:trace contextRef="#ctx0" brushRef="#br0" timeOffset="117836.73">15381 12365 0,'106'35'15,"-53"-88"1,-53 53 0,17-17-1,-17 17 1,-17 0-1,17 17 1,-53 107 0,53-107-1,0 1-15,0 0 16,35-1 15,-17-17-31,-18-17 0,17 17 16,19-18 15,-36 0-31,17 18 0,-17-17 47,18 17 15,-18 17-46,18-17-16,-18 0 15,17 0 16,1 0-31,-18 0 0,0 0 16,0 0 15,0 18-31,0-18 16,0 0-1,0 0 1,0 0 15,0-18-15,0 18-16,0-17 15,0-1 1,0 0 0,0 18-16,18-17 0,17 17 31,-17 0-16,-18 0-15,0 0 0,17 70 32,-17-52-17,0 35-15,-17-18 0,-1-17 31,-17 17-31</inkml:trace>
  <inkml:trace contextRef="#ctx0" brushRef="#br0" timeOffset="124460.11">5838 12629 0,'142'36'32,"-125"-36"-17,18 0 1,1 17-16,34-17 0,19 0 31,-37 0-31,-52 0 16</inkml:trace>
  <inkml:trace contextRef="#ctx0" brushRef="#br0" timeOffset="126642.24">5362 13935 0,'0'0'63,"18"0"-48,-18 0 1,70 0 15,-34 0-31,-1 0 0,-17 0 16,123 53 15,-124-53-15,1 17-16</inkml:trace>
  <inkml:trace contextRef="#ctx0" brushRef="#br0" timeOffset="127640.3">8837 13547 0,'18'105'63,"-18"-69"-63,0-19 15,-18-17 16</inkml:trace>
  <inkml:trace contextRef="#ctx0" brushRef="#br0" timeOffset="128036.32">8925 13229 0,'36'106'47,"-19"-53"-31,-17 0-16,35 141 31,-35-159-16,0-17-15,0-1 32,0-34-17,18-19-15,-18 1 16,53-106-1,-35 123-15,-18 1 16,70 34 15,-52 19-31,-1-19 16,36 89 15,-35-88-31</inkml:trace>
  <inkml:trace contextRef="#ctx0" brushRef="#br0" timeOffset="128387.34">9560 13106 0,'0'141'31,"0"-71"-31,-17 19 16,17-19-16,0 18 15,0 53 1,0-70-16,0 0 15,17-19-15,1 72 32,-18-124-32,0 0 31,-53-53-16,18 18-15,-18-1 16,0 1 0,-71-88-1,89 87-15</inkml:trace>
  <inkml:trace contextRef="#ctx0" brushRef="#br0" timeOffset="128876.37">9384 13406 0,'141'-36'31,"-106"36"-16,1 0-15,105 18 32,-124 17-17,1-17-15,-18 88 31,0-89-31,0 19 0,0-19 16,70 1 15,-52-18-31,0-18 16,-1-17-16,19-53 31,-36 52-15,-18 19-16,-17-1 15,-53 1 16,70 34-31</inkml:trace>
  <inkml:trace contextRef="#ctx0" brushRef="#br0" timeOffset="133605.64">8643 14587 0,'0'106'47,"0"-71"-31,-18 142 15,18-160-31,-17 1 16,17 17 15,0-35-31,0 18 0,0-18 15,35 18 17,-17-1-32,-1-17 0,19 0 15,52 0 16,-53-17-31,-17 17 16,17-18-16,36-35 16,-54 35-1,1-17-15,-1-71 31,1 71-31,-18-18 16,0 0-16,0-105 31</inkml:trace>
  <inkml:trace contextRef="#ctx0" brushRef="#br0" timeOffset="134120.67">9172 14446 0,'71'-17'63,"-54"17"-63,19 0 15,-19 0-15,19-18 16,-1 18 15,-53 0-15,-52 35-1,52 1 1,0-19-16,1 18 16,-19 107-1,36-90 1,0 1-16,0 106 31,0-124-15,0-35-16,0 18 0,-52-18 31,34 0-31,0 0 15,1 0-15,17-18 32,17 1-17,1 17-15,123 0 31,-88 0-15,0 0-16,-35 17 0</inkml:trace>
  <inkml:trace contextRef="#ctx0" brushRef="#br0" timeOffset="136437.8">10654 14340 0,'0'-17'63,"18"17"-48,-18 0-15,0 0 16,17-18 15,-17 36-15,0 70-1,0 0-15,0-17 16,-17 35-1,-1 193 1,18-246 0,0-17-1,-18-1 1,18-53-16</inkml:trace>
  <inkml:trace contextRef="#ctx0" brushRef="#br0" timeOffset="136681.81">10742 14270 0,'141'0'47,"-123"0"-31,105 53 30</inkml:trace>
  <inkml:trace contextRef="#ctx0" brushRef="#br0" timeOffset="136875.82">10795 14658 0,'141'-18'31,"-88"18"-16,-18-17 1,1-1-16,16 18 31</inkml:trace>
  <inkml:trace contextRef="#ctx0" brushRef="#br0" timeOffset="137253.85">10971 14676 0,'0'123'32,"0"-88"-17,0 71 16,0-106-31,18 18 16,-18-18-16,18-18 31,-1 0-15,1-17-16,-18 18 0,53-72 31,-36 89-31,-17-17 16,18 17-1,0 17 1,-1 1-16,-17 0 15,36 105 17</inkml:trace>
  <inkml:trace contextRef="#ctx0" brushRef="#br0" timeOffset="137651.87">11254 14746 0,'0'106'32,"0"-88"-17,0 17-15,0-18 0,0-17 16,0 18 15,0-36-15,17-87 15,1 69-31,0 19 0,-1-1 15,18 0 1,-35 18 0,18 0-1,0 53 1,-1-35-1,-17 17 1,36 53 0</inkml:trace>
  <inkml:trace contextRef="#ctx0" brushRef="#br0" timeOffset="138069.89">11747 14676 0,'-123'0'47,"105"35"-47,-17 88 31,35-87-15,0-1-16,0 0 15,35 36 1,-17-54 0,0-17-16,17 0 15,88-35 1</inkml:trace>
  <inkml:trace contextRef="#ctx0" brushRef="#br0" timeOffset="142103.12">12030 14922 0,'-18'0'62,"18"0"-46,18 0-1,-1 0-15,1 0 0,70-35 32,-53 0-17,1 0-15,17-1 16,88-105-1,-106 106 1,18 0-16,-18-18 0,89-88 31,-89 105-31,-17 1 16,17 0-16,0-36 31,-35 71-31,0-17 16,0 17-16,0 0 31,0 0 31,0 0-46,0 0-1,0-18-15,0 18 32,-17-18-32,17 18 15,0 0 1,-18 0-1,18 0-15,-18 0 16,-52 53 15,52-17-31,-17-19 16,-89 71 15,89-88-31,17 0 16,-17 0 15,35 0-31,0-17 15,18-1-15,88-35 32,-71 36-17,0-1-15</inkml:trace>
  <inkml:trace contextRef="#ctx0" brushRef="#br0" timeOffset="142404.14">12735 14146 0,'36'89'47,"-36"-54"-31,35 71-1,-18-53 1,1-18-1,-18 18 17,0-18-32,0-17 0</inkml:trace>
  <inkml:trace contextRef="#ctx0" brushRef="#br0" timeOffset="145832.34">6579 15540 0,'0'17'31,"0"1"-15,0 35-16,0-18 16,0 18-16,-17 106 31,-1-124-31,18 1 0,0-1 15,-18-18 17,18-17-32</inkml:trace>
  <inkml:trace contextRef="#ctx0" brushRef="#br0" timeOffset="146520.38">6544 15399 0,'141'-18'16,"53"18"15,-123 0-31,-1 18 16,1-18-16,140 53 31,-193-36-31,17-17 15,-35 0 1,18 0 0,-18 18-16,0-18 15,-18 0-15,-35 141 31,18-35-31,18 35 16,-1 18-16,0 141 31,18-265-31,0 18 16,0 17-16,0 19 31,0-72-31</inkml:trace>
  <inkml:trace contextRef="#ctx0" brushRef="#br0" timeOffset="146951.4">6650 15346 0,'-18'106'15,"-17"176"16,17-212-15,18 1-16,-53 158 31,53-176-31</inkml:trace>
  <inkml:trace contextRef="#ctx0" brushRef="#br0" timeOffset="147208.41">6385 16228 0,'-17'0'62,"17"0"-46,0 0-1,17-18 16,-17-35-31,0 36 0</inkml:trace>
  <inkml:trace contextRef="#ctx0" brushRef="#br0" timeOffset="147400.43">6456 15893 0,'-18'123'31,"1"-88"-31,17 18 16,0 0-1,0 124 17,-18-124-32</inkml:trace>
  <inkml:trace contextRef="#ctx0" brushRef="#br0" timeOffset="147726.44">6473 16140 0,'-17'123'46,"17"-70"-46,0 0 16,0 88 15,0-106-31,-18-17 0</inkml:trace>
  <inkml:trace contextRef="#ctx0" brushRef="#br0" timeOffset="148152.47">6385 16598 0,'71'18'62,"17"-1"-46,-17-17-1,-19 18-15,19 0 0,194 52 32,-195-52-32,-17 0 15,-18-18 1,36 0-1</inkml:trace>
  <inkml:trace contextRef="#ctx0" brushRef="#br0" timeOffset="148869.51">6526 16016 0,'-17'53'62,"-19"176"-46</inkml:trace>
  <inkml:trace contextRef="#ctx0" brushRef="#br0" timeOffset="149623.55">6773 16210 0,'-88'0'32,"70"0"-17,18 18 1,0 17-16,36 124 31,-19-142-15,1-17-16,53 18 31,-54-36-31,1 1 0,0-18 15,-18-71 1,0 53 0,0 17-1,-71 1 16,53 53-31,18 17 0</inkml:trace>
  <inkml:trace contextRef="#ctx0" brushRef="#br0" timeOffset="152409.71">9596 14764 0,'0'0'47,"0"0"-31,0 0 15,0 0-31,0 0 15,123 35 17,-52-35-32,-19 18 15,160-1 16,-159 1-31,-18-18 16,1 0-16,34 0 31,-70 0-31,18 0 16,-18 0 15,0 0 0,0-18-31</inkml:trace>
  <inkml:trace contextRef="#ctx0" brushRef="#br0" timeOffset="153087.75">10160 14676 0,'0'0'62,"0"0"-46,0 0-16,0 17 15,88 54 16,-53-54-15,-17 1-16,17 17 31,-17-17-15,-18-18-16,0 0 0,0 0 31,0 0-31,-18 0 16,-52 35 15,52-17-31,1-18 15,-89 35 17</inkml:trace>
  <inkml:trace contextRef="#ctx0" brushRef="#br0" timeOffset="156326.94">7267 16686 0,'18'0'47,"-1"-17"-31,-17-1-16,18 0 15,17-17 1,-35 0-16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7:00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4304 8326 0,'-53'0'47,"53"0"-16,18 0-15,17 17-1,0-17-15,18 0 0,141 53 31,-106-35-31,18-1 16,18 1 0,634 53 15,-564-71-31,-53 0 0,-35 0 15,70 0 1,-140 0-16,-19 0 16,1 0-1,-53 35 1</inkml:trace>
  <inkml:trace contextRef="#ctx0" brushRef="#br0" timeOffset="1054.06">16263 8819 0,'124'36'16,"70"-19"15,-71 1-31,18-18 0,-35 0 15,176-18 17,-229-17-32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2-12-05T07:57:12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6862 9754 0,'17'0'46,"89"0"-14,17 0-32,54 18 0,17 17 15,529 53 16,-564-70-31,-18-18 0,-53 0 16,-35 0 0,18-18-16</inkml:trace>
  <inkml:trace contextRef="#ctx0" brushRef="#br0" timeOffset="1305.07">9472 7214 0,'0'36'63,"0"-36"-48,0 17-15,18 1 0,-18-18 16,17 53 15,-17-53-15,0 17-16,0-17 0,18 18 31,-18-18-31,18 0 15,-1 18-15,124 35 32,-70-36-17,-1 19-15,319 52 31,-248-71-15,35 19-16,706-1 31,-688-53-15,-53 1-16,-35-1 0,106 0 31</inkml:trace>
  <inkml:trace contextRef="#ctx0" brushRef="#br0" timeOffset="3413.19">10477 12241 0,'124'0'16,"-53"0"0,158 0-1,-141 0-15,0 0 16,18 0-1,547 18 1</inkml:trace>
  <inkml:trace contextRef="#ctx0" brushRef="#br0" timeOffset="4853.27">13335 12224 0,'18'0'31,"-1"0"-31,19 17 15,-1 1-15,0 0 16,159 52 0,-106-52-1,1-1-15,-1 1 0,317 35 47,-316-53-47,-1 18 0,18-1 47,-124-17-47,18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7507494D-7BA7-49B3-BE2D-8BB0AA5E9255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1728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402867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62179-0FF6-4829-B6C4-9C0C2477338A}" type="slidenum">
              <a:rPr lang="zh-CN" altLang="en-US"/>
              <a:pPr/>
              <a:t>104</a:t>
            </a:fld>
            <a:endParaRPr lang="en-US" altLang="zh-CN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936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79007-C3BC-4E4F-8F98-D458FDA2E913}" type="slidenum">
              <a:rPr lang="zh-CN" altLang="en-US"/>
              <a:pPr/>
              <a:t>105</a:t>
            </a:fld>
            <a:endParaRPr lang="en-US" altLang="zh-CN"/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704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F0EB5B-5542-4A7B-9621-2E3105C7923F}" type="slidenum">
              <a:rPr lang="zh-CN" altLang="en-US"/>
              <a:pPr/>
              <a:t>106</a:t>
            </a:fld>
            <a:endParaRPr lang="en-US" altLang="zh-CN"/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39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5DA02-8776-4AE2-B46E-C188885CEF3D}" type="slidenum">
              <a:rPr lang="zh-CN" altLang="en-US"/>
              <a:pPr/>
              <a:t>107</a:t>
            </a:fld>
            <a:endParaRPr lang="en-US" altLang="zh-CN"/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669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8398-F45C-40CE-9A5E-126690199C77}" type="slidenum">
              <a:rPr lang="zh-CN" altLang="en-US"/>
              <a:pPr/>
              <a:t>108</a:t>
            </a:fld>
            <a:endParaRPr lang="en-US" altLang="zh-CN"/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182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16959-4AA3-4342-A00E-196BB98D879C}" type="slidenum">
              <a:rPr lang="zh-CN" altLang="en-US"/>
              <a:pPr/>
              <a:t>109</a:t>
            </a:fld>
            <a:endParaRPr lang="en-US" altLang="zh-CN"/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2864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8F103-A9EE-4884-A91E-A89794F58212}" type="slidenum">
              <a:rPr lang="zh-CN" altLang="en-US"/>
              <a:pPr/>
              <a:t>110</a:t>
            </a:fld>
            <a:endParaRPr lang="en-US" altLang="zh-CN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143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C22011-7509-40B2-8E65-4F832BCC09C5}" type="slidenum">
              <a:rPr lang="zh-CN" altLang="en-US"/>
              <a:pPr/>
              <a:t>111</a:t>
            </a:fld>
            <a:endParaRPr lang="en-US" altLang="zh-CN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7683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5C290-12B8-46A4-A8E7-2F83F50D73F3}" type="slidenum">
              <a:rPr lang="zh-CN" altLang="en-US"/>
              <a:pPr/>
              <a:t>112</a:t>
            </a:fld>
            <a:endParaRPr lang="en-US" altLang="zh-CN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4595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8A354-FDB8-49AD-8DAA-F3BD54021914}" type="slidenum">
              <a:rPr lang="zh-CN" altLang="en-US"/>
              <a:pPr/>
              <a:t>114</a:t>
            </a:fld>
            <a:endParaRPr lang="en-US" altLang="zh-CN"/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58093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34252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F42CA-5316-4D73-BBF4-2FFDC375C236}" type="slidenum">
              <a:rPr lang="zh-CN" altLang="en-US"/>
              <a:pPr/>
              <a:t>117</a:t>
            </a:fld>
            <a:endParaRPr lang="en-US" altLang="zh-CN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52863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endParaRPr lang="zh-CN" altLang="en-US"/>
          </a:p>
        </p:txBody>
      </p:sp>
      <p:sp>
        <p:nvSpPr>
          <p:cNvPr id="3440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5612" cy="319881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4412371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6629275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36039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73622-EC78-45E0-B686-EAA892EA0B3D}" type="slidenum">
              <a:rPr lang="zh-CN" altLang="en-US"/>
              <a:pPr/>
              <a:t>123</a:t>
            </a:fld>
            <a:endParaRPr lang="en-US" altLang="zh-CN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710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072DA-2636-457C-8CA5-1A3416DE8AE0}" type="slidenum">
              <a:rPr lang="zh-CN" altLang="en-US"/>
              <a:pPr/>
              <a:t>124</a:t>
            </a:fld>
            <a:endParaRPr lang="en-US" altLang="zh-CN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zh-CN" altLang="en-US"/>
              <a:t>2.	</a:t>
            </a:r>
            <a:r>
              <a:rPr lang="en-US" altLang="zh-CN"/>
              <a:t>Determine the cyclomatic complexity of the resultant flow graph</a:t>
            </a:r>
          </a:p>
          <a:p>
            <a:pPr marL="228600" lvl="1" indent="-109538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 u="sng"/>
              <a:t>	Note</a:t>
            </a:r>
            <a:r>
              <a:rPr lang="en-US" altLang="zh-CN"/>
              <a:t>:	can be determined </a:t>
            </a:r>
            <a:r>
              <a:rPr lang="en-US" altLang="zh-CN" u="sng"/>
              <a:t>without</a:t>
            </a:r>
            <a:r>
              <a:rPr lang="en-US" altLang="zh-CN"/>
              <a:t> developing a flow graph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count all conditional statements in a component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</a:t>
            </a:r>
            <a:r>
              <a:rPr lang="en-US" altLang="zh-CN">
                <a:latin typeface="Symbol" panose="05050102010706020507" pitchFamily="18" charset="2"/>
              </a:rPr>
              <a:t></a:t>
            </a:r>
            <a:r>
              <a:rPr lang="en-US" altLang="zh-CN"/>
              <a:t>	compound conditions count as 2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	(number of Boolean operators + 2)</a:t>
            </a:r>
          </a:p>
        </p:txBody>
      </p:sp>
      <p:sp>
        <p:nvSpPr>
          <p:cNvPr id="3215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78782639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48008-DB13-428E-A935-15FAF60AA46C}" type="slidenum">
              <a:rPr lang="zh-CN" altLang="en-US"/>
              <a:pPr/>
              <a:t>125</a:t>
            </a:fld>
            <a:endParaRPr lang="en-US" altLang="zh-CN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4524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1E539-F250-4B50-8DFA-D6540FBF30F0}" type="slidenum">
              <a:rPr lang="zh-CN" altLang="en-US"/>
              <a:pPr/>
              <a:t>126</a:t>
            </a:fld>
            <a:endParaRPr lang="en-US" altLang="zh-CN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  <a:tab pos="457200" algn="l"/>
                <a:tab pos="685800" algn="l"/>
              </a:tabLst>
            </a:pPr>
            <a:r>
              <a:rPr lang="zh-CN" altLang="en-US"/>
              <a:t>3.	</a:t>
            </a:r>
            <a:r>
              <a:rPr lang="en-US" altLang="zh-CN"/>
              <a:t>Determine a basis set of linearly independent paths</a:t>
            </a:r>
          </a:p>
          <a:p>
            <a:pPr marL="342900" lvl="1" indent="-114300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/>
              <a:t>equal to cyclomatic complexity number</a:t>
            </a:r>
          </a:p>
          <a:p>
            <a:pPr marL="342900" lvl="1" indent="-114300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/>
              <a:t>identify predicate nodes as an aid in derivation of test cases</a:t>
            </a:r>
          </a:p>
        </p:txBody>
      </p:sp>
      <p:sp>
        <p:nvSpPr>
          <p:cNvPr id="325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67873940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BC92B-AA6E-4A72-8452-187EEAE47C30}" type="slidenum">
              <a:rPr lang="zh-CN" altLang="en-US"/>
              <a:pPr/>
              <a:t>128</a:t>
            </a:fld>
            <a:endParaRPr lang="en-US" altLang="zh-CN"/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</a:tabLst>
            </a:pPr>
            <a:r>
              <a:rPr lang="zh-CN" altLang="en-US"/>
              <a:t>4.	</a:t>
            </a:r>
            <a:r>
              <a:rPr lang="en-US" altLang="zh-CN"/>
              <a:t>Prepare test cases that will force execution of each path in the basis set</a:t>
            </a:r>
          </a:p>
          <a:p>
            <a:pPr marL="342900" lvl="1" indent="-114300">
              <a:tabLst>
                <a:tab pos="228600" algn="l"/>
              </a:tabLst>
            </a:pPr>
            <a:r>
              <a:rPr lang="en-US" altLang="zh-CN"/>
              <a:t>each test case is executed and compared to the expected result</a:t>
            </a:r>
          </a:p>
          <a:p>
            <a:pPr marL="342900" lvl="1" indent="-114300">
              <a:buFont typeface="Zapf Dingbats" charset="2"/>
              <a:buNone/>
              <a:tabLst>
                <a:tab pos="228600" algn="l"/>
              </a:tabLst>
            </a:pPr>
            <a:r>
              <a:rPr lang="en-US" altLang="zh-CN"/>
              <a:t>  this process can be mechanized</a:t>
            </a:r>
          </a:p>
        </p:txBody>
      </p:sp>
      <p:sp>
        <p:nvSpPr>
          <p:cNvPr id="3287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7488974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667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81880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326297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487066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96596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54081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140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553803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8723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57299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5694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633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7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053201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B2380-BC8C-47D6-92E2-D2D921215226}" type="slidenum">
              <a:rPr lang="zh-CN" altLang="en-US"/>
              <a:pPr/>
              <a:t>151</a:t>
            </a:fld>
            <a:endParaRPr lang="en-US" altLang="zh-CN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13BBBF"/>
                </a:solidFill>
              </a:rPr>
              <a:t>Recursion = </a:t>
            </a:r>
            <a:r>
              <a:rPr lang="zh-CN" altLang="en-US"/>
              <a:t>递归</a:t>
            </a:r>
          </a:p>
        </p:txBody>
      </p:sp>
    </p:spTree>
    <p:extLst>
      <p:ext uri="{BB962C8B-B14F-4D97-AF65-F5344CB8AC3E}">
        <p14:creationId xmlns:p14="http://schemas.microsoft.com/office/powerpoint/2010/main" val="38243676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253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372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840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41917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7593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B2380-BC8C-47D6-92E2-D2D921215226}" type="slidenum">
              <a:rPr lang="zh-CN" altLang="en-US"/>
              <a:pPr/>
              <a:t>162</a:t>
            </a:fld>
            <a:endParaRPr lang="en-US" altLang="zh-CN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13BBBF"/>
                </a:solidFill>
              </a:rPr>
              <a:t>Recursion = </a:t>
            </a:r>
            <a:r>
              <a:rPr lang="zh-CN" altLang="en-US"/>
              <a:t>递归</a:t>
            </a:r>
          </a:p>
        </p:txBody>
      </p:sp>
    </p:spTree>
    <p:extLst>
      <p:ext uri="{BB962C8B-B14F-4D97-AF65-F5344CB8AC3E}">
        <p14:creationId xmlns:p14="http://schemas.microsoft.com/office/powerpoint/2010/main" val="7377570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694554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23321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6832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7713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562607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B9868-F633-4B6D-ADEC-7BF726806977}" type="slidenum">
              <a:rPr lang="zh-CN" altLang="en-US"/>
              <a:pPr/>
              <a:t>167</a:t>
            </a:fld>
            <a:endParaRPr lang="en-US" altLang="zh-CN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5611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087603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545074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430100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34184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946194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173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4171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174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540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178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21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467913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EC43F5-E01B-472C-9516-A4B7E0F73540}" type="slidenum">
              <a:rPr lang="zh-CN" altLang="en-US"/>
              <a:pPr/>
              <a:t>179</a:t>
            </a:fld>
            <a:endParaRPr lang="en-US" altLang="zh-CN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0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3D31ED-94B9-4293-8863-2A02D608F7BA}" type="slidenum">
              <a:rPr lang="zh-CN" altLang="en-US"/>
              <a:pPr/>
              <a:t>180</a:t>
            </a:fld>
            <a:endParaRPr lang="en-US" altLang="zh-CN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67270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66ABCF-D250-4ABB-8013-C6B452DAE9A7}" type="slidenum">
              <a:rPr lang="zh-CN" altLang="en-US"/>
              <a:pPr/>
              <a:t>181</a:t>
            </a:fld>
            <a:endParaRPr lang="en-US" altLang="zh-CN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170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DEAB64-4074-457B-8391-A2E485683CF8}" type="slidenum">
              <a:rPr lang="zh-CN" altLang="en-US"/>
              <a:pPr/>
              <a:t>182</a:t>
            </a:fld>
            <a:endParaRPr lang="en-US" altLang="zh-CN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5779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C73F20-8525-40C7-A6E0-9464A4D1B9CA}" type="slidenum">
              <a:rPr lang="zh-CN" altLang="en-US"/>
              <a:pPr/>
              <a:t>183</a:t>
            </a:fld>
            <a:endParaRPr lang="en-US" altLang="zh-CN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2580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49740-D536-4D70-B14E-0603D487EC3D}" type="slidenum">
              <a:rPr lang="zh-CN" altLang="en-US"/>
              <a:pPr/>
              <a:t>184</a:t>
            </a:fld>
            <a:endParaRPr lang="en-US" altLang="zh-CN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5889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1FDBB-8E3E-44C0-AD50-BC5B333DAA37}" type="slidenum">
              <a:rPr lang="zh-CN" altLang="en-US"/>
              <a:pPr/>
              <a:t>185</a:t>
            </a:fld>
            <a:endParaRPr lang="en-US" altLang="zh-CN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68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E25453-E1DD-4FBD-BF25-AB6390F22BCB}" type="slidenum">
              <a:rPr lang="zh-CN" altLang="en-US"/>
              <a:pPr/>
              <a:t>186</a:t>
            </a:fld>
            <a:endParaRPr lang="en-US" altLang="zh-CN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2929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901FF0-09A1-4AEB-87A4-8D9471A38C88}" type="slidenum">
              <a:rPr lang="zh-CN" altLang="en-US"/>
              <a:pPr/>
              <a:t>187</a:t>
            </a:fld>
            <a:endParaRPr lang="en-US" altLang="zh-CN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6459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5C07A0-3F0A-4632-A4E3-16F537ACEC6E}" type="slidenum">
              <a:rPr lang="zh-CN" altLang="en-US"/>
              <a:pPr/>
              <a:t>188</a:t>
            </a:fld>
            <a:endParaRPr lang="en-US" altLang="zh-CN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687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346862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0500F4-446B-4DDD-A0BC-39B4398184FC}" type="slidenum">
              <a:rPr lang="zh-CN" altLang="en-US"/>
              <a:pPr/>
              <a:t>189</a:t>
            </a:fld>
            <a:endParaRPr lang="en-US" altLang="zh-CN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8407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190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3102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143512-D66B-4A6D-81D2-176C2D5AB06A}" type="slidenum">
              <a:rPr lang="zh-CN" altLang="en-US"/>
              <a:pPr/>
              <a:t>191</a:t>
            </a:fld>
            <a:endParaRPr lang="en-US" altLang="zh-CN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8870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0DCE1-DA3D-40FE-A9B6-6619A0CFDD79}" type="slidenum">
              <a:rPr lang="zh-CN" altLang="en-US"/>
              <a:pPr/>
              <a:t>192</a:t>
            </a:fld>
            <a:endParaRPr lang="en-US" altLang="zh-CN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1992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BA972-934F-4206-88D8-F7EE7884163E}" type="slidenum">
              <a:rPr lang="zh-CN" altLang="en-US"/>
              <a:pPr/>
              <a:t>193</a:t>
            </a:fld>
            <a:endParaRPr lang="en-US" altLang="zh-CN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0547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1E60B-1A54-46D0-B70F-87E6AE53F84E}" type="slidenum">
              <a:rPr lang="zh-CN" altLang="en-US"/>
              <a:pPr/>
              <a:t>194</a:t>
            </a:fld>
            <a:endParaRPr lang="en-US" altLang="zh-CN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3767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D5A8F-F787-40E3-B0FD-6B9B852C421B}" type="slidenum">
              <a:rPr lang="zh-CN" altLang="en-US"/>
              <a:pPr/>
              <a:t>195</a:t>
            </a:fld>
            <a:endParaRPr lang="en-US" altLang="zh-CN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091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977B3D-90EF-45D9-ACDF-46C2D1C036C0}" type="slidenum">
              <a:rPr lang="zh-CN" altLang="en-US"/>
              <a:pPr/>
              <a:t>196</a:t>
            </a:fld>
            <a:endParaRPr lang="en-US" altLang="zh-CN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1242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E31F9-4ED6-49E0-88BC-4A8343486392}" type="slidenum">
              <a:rPr lang="zh-CN" altLang="en-US"/>
              <a:pPr/>
              <a:t>197</a:t>
            </a:fld>
            <a:endParaRPr lang="en-US" altLang="zh-CN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44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027DF-02BE-4A99-8F1C-5673412ACB0C}" type="slidenum">
              <a:rPr lang="zh-CN" altLang="en-US"/>
              <a:pPr/>
              <a:t>198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0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348477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027DF-02BE-4A99-8F1C-5673412ACB0C}" type="slidenum">
              <a:rPr lang="zh-CN" altLang="en-US"/>
              <a:pPr/>
              <a:t>199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2951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A9ADB-1471-4C69-94C2-FCB354645262}" type="slidenum">
              <a:rPr lang="zh-CN" altLang="en-US"/>
              <a:pPr/>
              <a:t>200</a:t>
            </a:fld>
            <a:endParaRPr lang="en-US" altLang="zh-CN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6901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201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1839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DAD9F-7119-4E1D-B0FD-3AC410750070}" type="slidenum">
              <a:rPr lang="zh-CN" altLang="en-US"/>
              <a:pPr/>
              <a:t>202</a:t>
            </a:fld>
            <a:endParaRPr lang="en-US" altLang="zh-CN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2497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7CE36-5494-4D59-A928-089FB350970B}" type="slidenum">
              <a:rPr lang="zh-CN" altLang="en-US"/>
              <a:pPr/>
              <a:t>203</a:t>
            </a:fld>
            <a:endParaRPr lang="en-US" altLang="zh-CN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58488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0955D-0285-4222-9AE7-979F3B06B91E}" type="slidenum">
              <a:rPr lang="zh-CN" altLang="en-US"/>
              <a:pPr/>
              <a:t>204</a:t>
            </a:fld>
            <a:endParaRPr lang="en-US" altLang="zh-CN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0292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42C06-208E-406F-99F4-C9209C3FCE27}" type="slidenum">
              <a:rPr lang="zh-CN" altLang="en-US"/>
              <a:pPr/>
              <a:t>205</a:t>
            </a:fld>
            <a:endParaRPr lang="en-US" altLang="zh-CN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9715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89C2E-1DB7-4491-9600-4274EF19529F}" type="slidenum">
              <a:rPr lang="zh-CN" altLang="en-US"/>
              <a:pPr/>
              <a:t>206</a:t>
            </a:fld>
            <a:endParaRPr lang="en-US" altLang="zh-CN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2455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63E0A-C8C8-4BA8-B3B3-FBC62BFBFAAA}" type="slidenum">
              <a:rPr lang="zh-CN" altLang="en-US"/>
              <a:pPr/>
              <a:t>207</a:t>
            </a:fld>
            <a:endParaRPr lang="en-US" altLang="zh-CN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325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234CC-18E7-4C43-BE99-8E9C0660254A}" type="slidenum">
              <a:rPr lang="zh-CN" altLang="en-US"/>
              <a:pPr/>
              <a:t>208</a:t>
            </a:fld>
            <a:endParaRPr lang="en-US" altLang="zh-CN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1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547779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74E6A-3D0A-4AC5-8969-93D16A4C27C2}" type="slidenum">
              <a:rPr lang="zh-CN" altLang="en-US"/>
              <a:pPr/>
              <a:t>209</a:t>
            </a:fld>
            <a:endParaRPr lang="en-US" altLang="zh-CN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3911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54FF7-A014-4584-A8C6-D26F28E0FDF6}" type="slidenum">
              <a:rPr lang="zh-CN" altLang="en-US"/>
              <a:pPr/>
              <a:t>217</a:t>
            </a:fld>
            <a:endParaRPr lang="en-US" altLang="zh-CN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087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F9F286-51D7-48AC-A72E-14CB204020AE}" type="slidenum">
              <a:rPr lang="zh-CN" altLang="en-US"/>
              <a:pPr/>
              <a:t>218</a:t>
            </a:fld>
            <a:endParaRPr lang="en-US" altLang="zh-CN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75750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981217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223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3052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885176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12922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023549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675772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2563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400268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810065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38526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8414878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035301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356391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81030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332469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34154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889003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77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7507494D-7BA7-49B3-BE2D-8BB0AA5E9255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1495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443368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464474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103398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524651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638107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86295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37586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039423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527022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633658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8530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424873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553629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21242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428170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867862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4523610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974213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956773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586813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296260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349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488678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297502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4FB0C-02F9-4F0D-A895-312B5AC2BCC0}" type="slidenum">
              <a:rPr lang="zh-CN" altLang="en-US"/>
              <a:pPr/>
              <a:t>260</a:t>
            </a:fld>
            <a:endParaRPr lang="en-US" altLang="zh-CN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60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2568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DD2D7-94F3-4C10-ACD1-DBCFDB5FAF41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92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1824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66782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11741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4237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506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3462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554285-12D1-4372-BFC3-D2DA9E2329E0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766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8C6FC-09BD-4D48-8582-46241909C8AE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372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7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46259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7689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8698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00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4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953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487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02968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0879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6915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6272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1462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5210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377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64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571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9060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331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1155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4857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70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98613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45634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21016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72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89865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8082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3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87611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2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121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74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60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304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08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575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337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201065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088875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1845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1191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00817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94819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09242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37731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72760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42771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748895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8060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67366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368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71293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778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7254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999960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502511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85485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34431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70807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89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43189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90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08476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E6706-D3E6-49E9-890A-E86D0CCCA183}" type="slidenum">
              <a:rPr lang="zh-CN" altLang="en-US"/>
              <a:pPr/>
              <a:t>91</a:t>
            </a:fld>
            <a:endParaRPr lang="en-US" altLang="zh-CN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72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93678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44125-B9BC-438E-8FE7-5106959FF4D3}" type="slidenum">
              <a:rPr lang="zh-CN" altLang="en-US"/>
              <a:pPr/>
              <a:t>92</a:t>
            </a:fld>
            <a:endParaRPr lang="en-US" altLang="zh-CN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803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6708E-AE2E-4AD4-B384-29304FE1440A}" type="slidenum">
              <a:rPr lang="zh-CN" altLang="en-US"/>
              <a:pPr/>
              <a:t>93</a:t>
            </a:fld>
            <a:endParaRPr lang="en-US" altLang="zh-CN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6077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EA043-538D-44B0-B476-0E6C2B6F8AA1}" type="slidenum">
              <a:rPr lang="zh-CN" altLang="en-US"/>
              <a:pPr/>
              <a:t>94</a:t>
            </a:fld>
            <a:endParaRPr lang="en-US" altLang="zh-CN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207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4FB74-C4B6-42C6-94A1-4CE6FD32C1FA}" type="slidenum">
              <a:rPr lang="zh-CN" altLang="en-US"/>
              <a:pPr/>
              <a:t>95</a:t>
            </a:fld>
            <a:endParaRPr lang="en-US" altLang="zh-CN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05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21FF16-15D6-4D70-98DE-CC33574B1B2C}" type="slidenum">
              <a:rPr lang="zh-CN" altLang="en-US"/>
              <a:pPr/>
              <a:t>96</a:t>
            </a:fld>
            <a:endParaRPr lang="en-US" altLang="zh-CN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371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2FD26-F9A8-4F59-AAA0-70480F749A85}" type="slidenum">
              <a:rPr lang="zh-CN" altLang="en-US"/>
              <a:pPr/>
              <a:t>97</a:t>
            </a:fld>
            <a:endParaRPr lang="en-US" altLang="zh-CN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012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99340E-CD28-453D-8DC3-29DAEB3DD0AE}" type="slidenum">
              <a:rPr lang="zh-CN" altLang="en-US"/>
              <a:pPr/>
              <a:t>98</a:t>
            </a:fld>
            <a:endParaRPr lang="en-US" altLang="zh-CN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656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F7624-1686-45E2-A6C8-921D1DF92E80}" type="slidenum">
              <a:rPr lang="zh-CN" altLang="en-US"/>
              <a:pPr/>
              <a:t>99</a:t>
            </a:fld>
            <a:endParaRPr lang="en-US" altLang="zh-CN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67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5EC88-9F85-4BC3-8F2E-F11740CA2910}" type="slidenum">
              <a:rPr lang="zh-CN" altLang="en-US"/>
              <a:pPr/>
              <a:t>102</a:t>
            </a:fld>
            <a:endParaRPr lang="en-US" altLang="zh-CN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3015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83B35-4484-4EB5-8264-F847A2A93B77}" type="slidenum">
              <a:rPr lang="zh-CN" altLang="en-US"/>
              <a:pPr/>
              <a:t>103</a:t>
            </a:fld>
            <a:endParaRPr lang="en-US" altLang="zh-CN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19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914AFCA-86BB-4D4F-A24A-910A11FAC7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987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B9370B-C170-4BF2-98CA-D7A56B1226E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481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8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4" Type="http://schemas.openxmlformats.org/officeDocument/2006/relationships/image" Target="../media/image1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emf"/><Relationship Id="rId4" Type="http://schemas.openxmlformats.org/officeDocument/2006/relationships/customXml" Target="../ink/ink5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customXml" Target="../ink/ink5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customXml" Target="../ink/ink6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emf"/><Relationship Id="rId4" Type="http://schemas.openxmlformats.org/officeDocument/2006/relationships/customXml" Target="../ink/ink6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emf"/><Relationship Id="rId4" Type="http://schemas.openxmlformats.org/officeDocument/2006/relationships/customXml" Target="../ink/ink6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6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4.png"/><Relationship Id="rId7" Type="http://schemas.openxmlformats.org/officeDocument/2006/relationships/image" Target="../media/image46.wmf"/><Relationship Id="rId12" Type="http://schemas.openxmlformats.org/officeDocument/2006/relationships/image" Target="../media/image152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5.wmf"/><Relationship Id="rId10" Type="http://schemas.openxmlformats.org/officeDocument/2006/relationships/customXml" Target="../ink/ink66.x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4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customXml" Target="../ink/ink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6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emf"/><Relationship Id="rId4" Type="http://schemas.openxmlformats.org/officeDocument/2006/relationships/customXml" Target="../ink/ink7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emf"/><Relationship Id="rId4" Type="http://schemas.openxmlformats.org/officeDocument/2006/relationships/customXml" Target="../ink/ink7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3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77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emf"/><Relationship Id="rId4" Type="http://schemas.openxmlformats.org/officeDocument/2006/relationships/customXml" Target="../ink/ink8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emf"/><Relationship Id="rId4" Type="http://schemas.openxmlformats.org/officeDocument/2006/relationships/customXml" Target="../ink/ink8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4.em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NULL"/><Relationship Id="rId4" Type="http://schemas.openxmlformats.org/officeDocument/2006/relationships/customXml" Target="../ink/ink8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emf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customXml" Target="../ink/ink1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emf"/><Relationship Id="rId4" Type="http://schemas.openxmlformats.org/officeDocument/2006/relationships/customXml" Target="../ink/ink8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emf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emf"/><Relationship Id="rId4" Type="http://schemas.openxmlformats.org/officeDocument/2006/relationships/customXml" Target="../ink/ink89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emf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customXml" Target="../ink/ink95.xml"/><Relationship Id="rId4" Type="http://schemas.openxmlformats.org/officeDocument/2006/relationships/image" Target="../media/image4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emf"/><Relationship Id="rId4" Type="http://schemas.openxmlformats.org/officeDocument/2006/relationships/customXml" Target="../ink/ink9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emf"/><Relationship Id="rId5" Type="http://schemas.openxmlformats.org/officeDocument/2006/relationships/customXml" Target="../ink/ink97.xml"/><Relationship Id="rId4" Type="http://schemas.openxmlformats.org/officeDocument/2006/relationships/image" Target="../media/image64.jp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emf"/><Relationship Id="rId4" Type="http://schemas.openxmlformats.org/officeDocument/2006/relationships/customXml" Target="../ink/ink98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emf"/><Relationship Id="rId4" Type="http://schemas.openxmlformats.org/officeDocument/2006/relationships/customXml" Target="../ink/ink99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emf"/><Relationship Id="rId4" Type="http://schemas.openxmlformats.org/officeDocument/2006/relationships/customXml" Target="../ink/ink100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emf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ple.com/" TargetMode="Externa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NULL"/><Relationship Id="rId4" Type="http://schemas.openxmlformats.org/officeDocument/2006/relationships/customXml" Target="../ink/ink18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" TargetMode="Externa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tmechanic.com/" TargetMode="Externa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customXml" Target="../ink/ink2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customXml" Target="../ink/ink28.xml"/><Relationship Id="rId4" Type="http://schemas.openxmlformats.org/officeDocument/2006/relationships/image" Target="../media/image2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customXml" Target="../ink/ink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customXml" Target="../ink/ink30.xml"/><Relationship Id="rId4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customXml" Target="../ink/ink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customXml" Target="../ink/ink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customXml" Target="../ink/ink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customXml" Target="../ink/ink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customXml" Target="../ink/ink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customXml" Target="../ink/ink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customXml" Target="../ink/ink4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>
            <a:spLocks/>
          </p:cNvSpPr>
          <p:nvPr/>
        </p:nvSpPr>
        <p:spPr bwMode="auto">
          <a:xfrm>
            <a:off x="1981200" y="1657350"/>
            <a:ext cx="1524000" cy="319087"/>
          </a:xfrm>
          <a:custGeom>
            <a:avLst/>
            <a:gdLst>
              <a:gd name="T0" fmla="*/ 0 w 864"/>
              <a:gd name="T1" fmla="*/ 240 h 240"/>
              <a:gd name="T2" fmla="*/ 240 w 864"/>
              <a:gd name="T3" fmla="*/ 96 h 240"/>
              <a:gd name="T4" fmla="*/ 864 w 86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240">
                <a:moveTo>
                  <a:pt x="0" y="240"/>
                </a:moveTo>
                <a:cubicBezTo>
                  <a:pt x="48" y="188"/>
                  <a:pt x="96" y="136"/>
                  <a:pt x="240" y="96"/>
                </a:cubicBezTo>
                <a:cubicBezTo>
                  <a:pt x="384" y="56"/>
                  <a:pt x="624" y="28"/>
                  <a:pt x="864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39" name="Freeform 4"/>
          <p:cNvSpPr>
            <a:spLocks/>
          </p:cNvSpPr>
          <p:nvPr/>
        </p:nvSpPr>
        <p:spPr bwMode="auto">
          <a:xfrm>
            <a:off x="4953000" y="1657350"/>
            <a:ext cx="1143000" cy="266700"/>
          </a:xfrm>
          <a:custGeom>
            <a:avLst/>
            <a:gdLst>
              <a:gd name="T0" fmla="*/ 0 w 720"/>
              <a:gd name="T1" fmla="*/ 24 h 168"/>
              <a:gd name="T2" fmla="*/ 336 w 720"/>
              <a:gd name="T3" fmla="*/ 24 h 168"/>
              <a:gd name="T4" fmla="*/ 720 w 720"/>
              <a:gd name="T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168">
                <a:moveTo>
                  <a:pt x="0" y="24"/>
                </a:moveTo>
                <a:cubicBezTo>
                  <a:pt x="108" y="12"/>
                  <a:pt x="216" y="0"/>
                  <a:pt x="336" y="24"/>
                </a:cubicBezTo>
                <a:cubicBezTo>
                  <a:pt x="456" y="48"/>
                  <a:pt x="588" y="108"/>
                  <a:pt x="720" y="16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6781800" y="3348037"/>
            <a:ext cx="355600" cy="685800"/>
          </a:xfrm>
          <a:custGeom>
            <a:avLst/>
            <a:gdLst>
              <a:gd name="T0" fmla="*/ 192 w 224"/>
              <a:gd name="T1" fmla="*/ 0 h 432"/>
              <a:gd name="T2" fmla="*/ 192 w 224"/>
              <a:gd name="T3" fmla="*/ 240 h 432"/>
              <a:gd name="T4" fmla="*/ 0 w 224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" h="432">
                <a:moveTo>
                  <a:pt x="192" y="0"/>
                </a:moveTo>
                <a:cubicBezTo>
                  <a:pt x="208" y="84"/>
                  <a:pt x="224" y="168"/>
                  <a:pt x="192" y="240"/>
                </a:cubicBezTo>
                <a:cubicBezTo>
                  <a:pt x="160" y="312"/>
                  <a:pt x="80" y="372"/>
                  <a:pt x="0" y="432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1" name="Freeform 6"/>
          <p:cNvSpPr>
            <a:spLocks/>
          </p:cNvSpPr>
          <p:nvPr/>
        </p:nvSpPr>
        <p:spPr bwMode="auto">
          <a:xfrm>
            <a:off x="5334000" y="3805237"/>
            <a:ext cx="762000" cy="533400"/>
          </a:xfrm>
          <a:custGeom>
            <a:avLst/>
            <a:gdLst>
              <a:gd name="T0" fmla="*/ 480 w 480"/>
              <a:gd name="T1" fmla="*/ 336 h 336"/>
              <a:gd name="T2" fmla="*/ 384 w 480"/>
              <a:gd name="T3" fmla="*/ 144 h 336"/>
              <a:gd name="T4" fmla="*/ 0 w 480"/>
              <a:gd name="T5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336">
                <a:moveTo>
                  <a:pt x="480" y="336"/>
                </a:moveTo>
                <a:cubicBezTo>
                  <a:pt x="472" y="268"/>
                  <a:pt x="464" y="200"/>
                  <a:pt x="384" y="144"/>
                </a:cubicBezTo>
                <a:cubicBezTo>
                  <a:pt x="304" y="88"/>
                  <a:pt x="152" y="44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2" name="Freeform 7"/>
          <p:cNvSpPr>
            <a:spLocks/>
          </p:cNvSpPr>
          <p:nvPr/>
        </p:nvSpPr>
        <p:spPr bwMode="auto">
          <a:xfrm>
            <a:off x="3733800" y="3195637"/>
            <a:ext cx="838200" cy="304800"/>
          </a:xfrm>
          <a:custGeom>
            <a:avLst/>
            <a:gdLst>
              <a:gd name="T0" fmla="*/ 528 w 528"/>
              <a:gd name="T1" fmla="*/ 192 h 192"/>
              <a:gd name="T2" fmla="*/ 288 w 528"/>
              <a:gd name="T3" fmla="*/ 48 h 192"/>
              <a:gd name="T4" fmla="*/ 0 w 528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92">
                <a:moveTo>
                  <a:pt x="528" y="192"/>
                </a:moveTo>
                <a:cubicBezTo>
                  <a:pt x="452" y="136"/>
                  <a:pt x="376" y="80"/>
                  <a:pt x="288" y="48"/>
                </a:cubicBezTo>
                <a:cubicBezTo>
                  <a:pt x="200" y="16"/>
                  <a:pt x="100" y="8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3" name="Freeform 8"/>
          <p:cNvSpPr>
            <a:spLocks/>
          </p:cNvSpPr>
          <p:nvPr/>
        </p:nvSpPr>
        <p:spPr bwMode="auto">
          <a:xfrm>
            <a:off x="1981200" y="2814637"/>
            <a:ext cx="609600" cy="152400"/>
          </a:xfrm>
          <a:custGeom>
            <a:avLst/>
            <a:gdLst>
              <a:gd name="T0" fmla="*/ 384 w 384"/>
              <a:gd name="T1" fmla="*/ 96 h 96"/>
              <a:gd name="T2" fmla="*/ 240 w 384"/>
              <a:gd name="T3" fmla="*/ 48 h 96"/>
              <a:gd name="T4" fmla="*/ 0 w 384"/>
              <a:gd name="T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96">
                <a:moveTo>
                  <a:pt x="384" y="96"/>
                </a:moveTo>
                <a:cubicBezTo>
                  <a:pt x="344" y="80"/>
                  <a:pt x="304" y="64"/>
                  <a:pt x="240" y="48"/>
                </a:cubicBezTo>
                <a:cubicBezTo>
                  <a:pt x="176" y="32"/>
                  <a:pt x="88" y="16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>
            <a:off x="3581400" y="5100637"/>
            <a:ext cx="609600" cy="88900"/>
          </a:xfrm>
          <a:custGeom>
            <a:avLst/>
            <a:gdLst>
              <a:gd name="T0" fmla="*/ 384 w 384"/>
              <a:gd name="T1" fmla="*/ 48 h 56"/>
              <a:gd name="T2" fmla="*/ 240 w 384"/>
              <a:gd name="T3" fmla="*/ 48 h 56"/>
              <a:gd name="T4" fmla="*/ 0 w 384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56">
                <a:moveTo>
                  <a:pt x="384" y="48"/>
                </a:moveTo>
                <a:cubicBezTo>
                  <a:pt x="344" y="52"/>
                  <a:pt x="304" y="56"/>
                  <a:pt x="240" y="48"/>
                </a:cubicBezTo>
                <a:cubicBezTo>
                  <a:pt x="176" y="40"/>
                  <a:pt x="88" y="20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5" name="Freeform 10"/>
          <p:cNvSpPr>
            <a:spLocks/>
          </p:cNvSpPr>
          <p:nvPr/>
        </p:nvSpPr>
        <p:spPr bwMode="auto">
          <a:xfrm>
            <a:off x="1981200" y="4186237"/>
            <a:ext cx="762000" cy="685800"/>
          </a:xfrm>
          <a:custGeom>
            <a:avLst/>
            <a:gdLst>
              <a:gd name="T0" fmla="*/ 480 w 480"/>
              <a:gd name="T1" fmla="*/ 432 h 432"/>
              <a:gd name="T2" fmla="*/ 192 w 480"/>
              <a:gd name="T3" fmla="*/ 240 h 432"/>
              <a:gd name="T4" fmla="*/ 0 w 480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32">
                <a:moveTo>
                  <a:pt x="480" y="432"/>
                </a:moveTo>
                <a:cubicBezTo>
                  <a:pt x="376" y="372"/>
                  <a:pt x="272" y="312"/>
                  <a:pt x="192" y="240"/>
                </a:cubicBezTo>
                <a:cubicBezTo>
                  <a:pt x="112" y="168"/>
                  <a:pt x="56" y="84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>
            <a:off x="1371600" y="3119437"/>
            <a:ext cx="228600" cy="609600"/>
          </a:xfrm>
          <a:custGeom>
            <a:avLst/>
            <a:gdLst>
              <a:gd name="T0" fmla="*/ 144 w 144"/>
              <a:gd name="T1" fmla="*/ 384 h 384"/>
              <a:gd name="T2" fmla="*/ 48 w 144"/>
              <a:gd name="T3" fmla="*/ 240 h 384"/>
              <a:gd name="T4" fmla="*/ 0 w 144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384">
                <a:moveTo>
                  <a:pt x="144" y="384"/>
                </a:moveTo>
                <a:cubicBezTo>
                  <a:pt x="108" y="344"/>
                  <a:pt x="72" y="304"/>
                  <a:pt x="48" y="240"/>
                </a:cubicBezTo>
                <a:cubicBezTo>
                  <a:pt x="24" y="176"/>
                  <a:pt x="12" y="88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>
            <a:off x="5257800" y="5100637"/>
            <a:ext cx="762000" cy="177800"/>
          </a:xfrm>
          <a:custGeom>
            <a:avLst/>
            <a:gdLst>
              <a:gd name="T0" fmla="*/ 480 w 480"/>
              <a:gd name="T1" fmla="*/ 0 h 112"/>
              <a:gd name="T2" fmla="*/ 288 w 480"/>
              <a:gd name="T3" fmla="*/ 96 h 112"/>
              <a:gd name="T4" fmla="*/ 0 w 480"/>
              <a:gd name="T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112">
                <a:moveTo>
                  <a:pt x="480" y="0"/>
                </a:moveTo>
                <a:cubicBezTo>
                  <a:pt x="424" y="40"/>
                  <a:pt x="368" y="80"/>
                  <a:pt x="288" y="96"/>
                </a:cubicBezTo>
                <a:cubicBezTo>
                  <a:pt x="208" y="112"/>
                  <a:pt x="104" y="104"/>
                  <a:pt x="0" y="9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8" name="Group 13"/>
          <p:cNvGrpSpPr>
            <a:grpSpLocks/>
          </p:cNvGrpSpPr>
          <p:nvPr/>
        </p:nvGrpSpPr>
        <p:grpSpPr bwMode="auto">
          <a:xfrm>
            <a:off x="838200" y="1143000"/>
            <a:ext cx="7162800" cy="4814888"/>
            <a:chOff x="528" y="1059"/>
            <a:chExt cx="4512" cy="3033"/>
          </a:xfrm>
        </p:grpSpPr>
        <p:grpSp>
          <p:nvGrpSpPr>
            <p:cNvPr id="49" name="Group 14"/>
            <p:cNvGrpSpPr>
              <a:grpSpLocks/>
            </p:cNvGrpSpPr>
            <p:nvPr/>
          </p:nvGrpSpPr>
          <p:grpSpPr bwMode="auto">
            <a:xfrm>
              <a:off x="2304" y="1059"/>
              <a:ext cx="1008" cy="1075"/>
              <a:chOff x="2016" y="480"/>
              <a:chExt cx="1277" cy="1391"/>
            </a:xfrm>
          </p:grpSpPr>
          <p:graphicFrame>
            <p:nvGraphicFramePr>
              <p:cNvPr id="99" name="Object 15"/>
              <p:cNvGraphicFramePr>
                <a:graphicFrameLocks noChangeAspect="1"/>
              </p:cNvGraphicFramePr>
              <p:nvPr/>
            </p:nvGraphicFramePr>
            <p:xfrm>
              <a:off x="2016" y="480"/>
              <a:ext cx="912" cy="8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2286720" imgH="2155680" progId="MS_ClipArt_Gallery.5">
                      <p:embed/>
                    </p:oleObj>
                  </mc:Choice>
                  <mc:Fallback>
                    <p:oleObj name="Clip" r:id="rId3" imgW="2286720" imgH="2155680" progId="MS_ClipArt_Gallery.5">
                      <p:embed/>
                      <p:pic>
                        <p:nvPicPr>
                          <p:cNvPr id="1527823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480"/>
                            <a:ext cx="912" cy="8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" name="Text Box 16"/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1229" cy="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800" b="1" dirty="0">
                    <a:latin typeface="Times New Roman" panose="02020603050405020304" pitchFamily="18" charset="0"/>
                  </a:rPr>
                  <a:t>Execution of cases</a:t>
                </a:r>
              </a:p>
            </p:txBody>
          </p:sp>
        </p:grpSp>
        <p:grpSp>
          <p:nvGrpSpPr>
            <p:cNvPr id="50" name="Group 17"/>
            <p:cNvGrpSpPr>
              <a:grpSpLocks/>
            </p:cNvGrpSpPr>
            <p:nvPr/>
          </p:nvGrpSpPr>
          <p:grpSpPr bwMode="auto">
            <a:xfrm>
              <a:off x="528" y="1392"/>
              <a:ext cx="720" cy="873"/>
              <a:chOff x="480" y="1296"/>
              <a:chExt cx="912" cy="1200"/>
            </a:xfrm>
          </p:grpSpPr>
          <p:sp>
            <p:nvSpPr>
              <p:cNvPr id="95" name="Rectangle 18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768" cy="1104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" name="Rectangle 19"/>
              <p:cNvSpPr>
                <a:spLocks noChangeArrowheads="1"/>
              </p:cNvSpPr>
              <p:nvPr/>
            </p:nvSpPr>
            <p:spPr bwMode="auto">
              <a:xfrm>
                <a:off x="525" y="1344"/>
                <a:ext cx="768" cy="1104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" name="Text Box 20"/>
              <p:cNvSpPr txBox="1">
                <a:spLocks noChangeArrowheads="1"/>
              </p:cNvSpPr>
              <p:nvPr/>
            </p:nvSpPr>
            <p:spPr bwMode="auto">
              <a:xfrm>
                <a:off x="624" y="1440"/>
                <a:ext cx="7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576" y="1392"/>
                <a:ext cx="768" cy="11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1800" b="1">
                    <a:latin typeface="Times New Roman" panose="02020603050405020304" pitchFamily="18" charset="0"/>
                  </a:rPr>
                  <a:t>Test</a:t>
                </a:r>
              </a:p>
              <a:p>
                <a:pPr algn="ctr"/>
                <a:r>
                  <a:rPr kumimoji="1" lang="en-US" altLang="zh-CN" sz="1800" b="1">
                    <a:latin typeface="Times New Roman" panose="02020603050405020304" pitchFamily="18" charset="0"/>
                  </a:rPr>
                  <a:t>cases</a:t>
                </a:r>
              </a:p>
            </p:txBody>
          </p:sp>
        </p:grpSp>
        <p:grpSp>
          <p:nvGrpSpPr>
            <p:cNvPr id="51" name="Group 22"/>
            <p:cNvGrpSpPr>
              <a:grpSpLocks/>
            </p:cNvGrpSpPr>
            <p:nvPr/>
          </p:nvGrpSpPr>
          <p:grpSpPr bwMode="auto">
            <a:xfrm>
              <a:off x="3984" y="1248"/>
              <a:ext cx="1056" cy="1250"/>
              <a:chOff x="3648" y="1104"/>
              <a:chExt cx="1296" cy="1591"/>
            </a:xfrm>
          </p:grpSpPr>
          <p:grpSp>
            <p:nvGrpSpPr>
              <p:cNvPr id="59" name="Group 23"/>
              <p:cNvGrpSpPr>
                <a:grpSpLocks/>
              </p:cNvGrpSpPr>
              <p:nvPr/>
            </p:nvGrpSpPr>
            <p:grpSpPr bwMode="auto">
              <a:xfrm>
                <a:off x="4224" y="1104"/>
                <a:ext cx="720" cy="960"/>
                <a:chOff x="3648" y="1392"/>
                <a:chExt cx="720" cy="960"/>
              </a:xfrm>
            </p:grpSpPr>
            <p:sp>
              <p:nvSpPr>
                <p:cNvPr id="92" name="Rectangle 24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3" name="Line 25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94" name="Line 26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0" name="Group 27"/>
              <p:cNvGrpSpPr>
                <a:grpSpLocks/>
              </p:cNvGrpSpPr>
              <p:nvPr/>
            </p:nvGrpSpPr>
            <p:grpSpPr bwMode="auto">
              <a:xfrm>
                <a:off x="3936" y="1248"/>
                <a:ext cx="720" cy="960"/>
                <a:chOff x="3648" y="1392"/>
                <a:chExt cx="720" cy="960"/>
              </a:xfrm>
            </p:grpSpPr>
            <p:sp>
              <p:nvSpPr>
                <p:cNvPr id="89" name="Rectangle 28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0" name="Line 29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91" name="Line 30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1" name="Group 31"/>
              <p:cNvGrpSpPr>
                <a:grpSpLocks/>
              </p:cNvGrpSpPr>
              <p:nvPr/>
            </p:nvGrpSpPr>
            <p:grpSpPr bwMode="auto">
              <a:xfrm>
                <a:off x="3648" y="1392"/>
                <a:ext cx="720" cy="960"/>
                <a:chOff x="3648" y="1392"/>
                <a:chExt cx="720" cy="960"/>
              </a:xfrm>
            </p:grpSpPr>
            <p:sp>
              <p:nvSpPr>
                <p:cNvPr id="86" name="Rectangle 32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33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8" name="Line 34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2" name="Group 35"/>
              <p:cNvGrpSpPr>
                <a:grpSpLocks/>
              </p:cNvGrpSpPr>
              <p:nvPr/>
            </p:nvGrpSpPr>
            <p:grpSpPr bwMode="auto">
              <a:xfrm>
                <a:off x="4368" y="1392"/>
                <a:ext cx="288" cy="816"/>
                <a:chOff x="4368" y="1392"/>
                <a:chExt cx="288" cy="816"/>
              </a:xfrm>
            </p:grpSpPr>
            <p:sp>
              <p:nvSpPr>
                <p:cNvPr id="84" name="AutoShape 36"/>
                <p:cNvSpPr>
                  <a:spLocks noChangeArrowheads="1"/>
                </p:cNvSpPr>
                <p:nvPr/>
              </p:nvSpPr>
              <p:spPr bwMode="auto">
                <a:xfrm>
                  <a:off x="4368" y="1392"/>
                  <a:ext cx="288" cy="816"/>
                </a:xfrm>
                <a:prstGeom prst="rtTriangl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5" name="Line 37"/>
                <p:cNvSpPr>
                  <a:spLocks noChangeShapeType="1"/>
                </p:cNvSpPr>
                <p:nvPr/>
              </p:nvSpPr>
              <p:spPr bwMode="auto">
                <a:xfrm>
                  <a:off x="4375" y="1586"/>
                  <a:ext cx="215" cy="621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3" name="Group 38"/>
              <p:cNvGrpSpPr>
                <a:grpSpLocks/>
              </p:cNvGrpSpPr>
              <p:nvPr/>
            </p:nvGrpSpPr>
            <p:grpSpPr bwMode="auto">
              <a:xfrm>
                <a:off x="4656" y="1248"/>
                <a:ext cx="288" cy="816"/>
                <a:chOff x="4368" y="1392"/>
                <a:chExt cx="288" cy="816"/>
              </a:xfrm>
            </p:grpSpPr>
            <p:sp>
              <p:nvSpPr>
                <p:cNvPr id="82" name="AutoShape 39"/>
                <p:cNvSpPr>
                  <a:spLocks noChangeArrowheads="1"/>
                </p:cNvSpPr>
                <p:nvPr/>
              </p:nvSpPr>
              <p:spPr bwMode="auto">
                <a:xfrm>
                  <a:off x="4368" y="1392"/>
                  <a:ext cx="288" cy="816"/>
                </a:xfrm>
                <a:prstGeom prst="rtTriangl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3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586"/>
                  <a:ext cx="215" cy="621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sp>
            <p:nvSpPr>
              <p:cNvPr id="64" name="Line 41"/>
              <p:cNvSpPr>
                <a:spLocks noChangeShapeType="1"/>
              </p:cNvSpPr>
              <p:nvPr/>
            </p:nvSpPr>
            <p:spPr bwMode="auto">
              <a:xfrm>
                <a:off x="3792" y="153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5" name="Line 42"/>
              <p:cNvSpPr>
                <a:spLocks noChangeShapeType="1"/>
              </p:cNvSpPr>
              <p:nvPr/>
            </p:nvSpPr>
            <p:spPr bwMode="auto">
              <a:xfrm>
                <a:off x="3792" y="158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>
                <a:off x="3792" y="163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3792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8" name="Line 45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Line 46"/>
              <p:cNvSpPr>
                <a:spLocks noChangeShapeType="1"/>
              </p:cNvSpPr>
              <p:nvPr/>
            </p:nvSpPr>
            <p:spPr bwMode="auto">
              <a:xfrm>
                <a:off x="3792" y="177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0" name="Line 47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Line 48"/>
              <p:cNvSpPr>
                <a:spLocks noChangeShapeType="1"/>
              </p:cNvSpPr>
              <p:nvPr/>
            </p:nvSpPr>
            <p:spPr bwMode="auto">
              <a:xfrm>
                <a:off x="3792" y="187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2" name="Line 49"/>
              <p:cNvSpPr>
                <a:spLocks noChangeShapeType="1"/>
              </p:cNvSpPr>
              <p:nvPr/>
            </p:nvSpPr>
            <p:spPr bwMode="auto">
              <a:xfrm>
                <a:off x="3792" y="192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Line 50"/>
              <p:cNvSpPr>
                <a:spLocks noChangeShapeType="1"/>
              </p:cNvSpPr>
              <p:nvPr/>
            </p:nvSpPr>
            <p:spPr bwMode="auto">
              <a:xfrm>
                <a:off x="3792" y="196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4" name="Line 51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5" name="Line 52"/>
              <p:cNvSpPr>
                <a:spLocks noChangeShapeType="1"/>
              </p:cNvSpPr>
              <p:nvPr/>
            </p:nvSpPr>
            <p:spPr bwMode="auto">
              <a:xfrm>
                <a:off x="4368" y="139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6" name="Line 53"/>
              <p:cNvSpPr>
                <a:spLocks noChangeShapeType="1"/>
              </p:cNvSpPr>
              <p:nvPr/>
            </p:nvSpPr>
            <p:spPr bwMode="auto">
              <a:xfrm>
                <a:off x="4416" y="1440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7" name="Line 54"/>
              <p:cNvSpPr>
                <a:spLocks noChangeShapeType="1"/>
              </p:cNvSpPr>
              <p:nvPr/>
            </p:nvSpPr>
            <p:spPr bwMode="auto">
              <a:xfrm>
                <a:off x="4368" y="12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8" name="Line 55"/>
              <p:cNvSpPr>
                <a:spLocks noChangeShapeType="1"/>
              </p:cNvSpPr>
              <p:nvPr/>
            </p:nvSpPr>
            <p:spPr bwMode="auto">
              <a:xfrm>
                <a:off x="4656" y="12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9" name="Line 56"/>
              <p:cNvSpPr>
                <a:spLocks noChangeShapeType="1"/>
              </p:cNvSpPr>
              <p:nvPr/>
            </p:nvSpPr>
            <p:spPr bwMode="auto">
              <a:xfrm>
                <a:off x="4656" y="129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80" name="Line 57"/>
              <p:cNvSpPr>
                <a:spLocks noChangeShapeType="1"/>
              </p:cNvSpPr>
              <p:nvPr/>
            </p:nvSpPr>
            <p:spPr bwMode="auto">
              <a:xfrm>
                <a:off x="4704" y="139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81" name="Text Box 58"/>
              <p:cNvSpPr txBox="1">
                <a:spLocks noChangeArrowheads="1"/>
              </p:cNvSpPr>
              <p:nvPr/>
            </p:nvSpPr>
            <p:spPr bwMode="auto">
              <a:xfrm>
                <a:off x="3839" y="2399"/>
                <a:ext cx="914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800" b="1">
                    <a:latin typeface="Times New Roman" panose="02020603050405020304" pitchFamily="18" charset="0"/>
                  </a:rPr>
                  <a:t>Results</a:t>
                </a:r>
              </a:p>
            </p:txBody>
          </p:sp>
        </p:grpSp>
        <p:sp>
          <p:nvSpPr>
            <p:cNvPr id="52" name="Oval 59"/>
            <p:cNvSpPr>
              <a:spLocks noChangeArrowheads="1"/>
            </p:cNvSpPr>
            <p:nvPr/>
          </p:nvSpPr>
          <p:spPr bwMode="auto">
            <a:xfrm>
              <a:off x="3744" y="2937"/>
              <a:ext cx="1056" cy="816"/>
            </a:xfrm>
            <a:prstGeom prst="ellipse">
              <a:avLst/>
            </a:prstGeom>
            <a:solidFill>
              <a:srgbClr val="E0DAF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1800" b="1">
                  <a:latin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53" name="Text Box 60"/>
            <p:cNvSpPr txBox="1">
              <a:spLocks noChangeArrowheads="1"/>
            </p:cNvSpPr>
            <p:nvPr/>
          </p:nvSpPr>
          <p:spPr bwMode="auto">
            <a:xfrm>
              <a:off x="1584" y="2121"/>
              <a:ext cx="8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Additional tests</a:t>
              </a:r>
            </a:p>
          </p:txBody>
        </p:sp>
        <p:sp>
          <p:nvSpPr>
            <p:cNvPr id="54" name="Text Box 61"/>
            <p:cNvSpPr txBox="1">
              <a:spLocks noChangeArrowheads="1"/>
            </p:cNvSpPr>
            <p:nvPr/>
          </p:nvSpPr>
          <p:spPr bwMode="auto">
            <a:xfrm>
              <a:off x="2592" y="2505"/>
              <a:ext cx="86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Suspected causes</a:t>
              </a:r>
            </a:p>
          </p:txBody>
        </p:sp>
        <p:sp>
          <p:nvSpPr>
            <p:cNvPr id="55" name="Text Box 62"/>
            <p:cNvSpPr txBox="1">
              <a:spLocks noChangeArrowheads="1"/>
            </p:cNvSpPr>
            <p:nvPr/>
          </p:nvSpPr>
          <p:spPr bwMode="auto">
            <a:xfrm>
              <a:off x="2592" y="3417"/>
              <a:ext cx="8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Identified causes</a:t>
              </a:r>
            </a:p>
          </p:txBody>
        </p:sp>
        <p:sp>
          <p:nvSpPr>
            <p:cNvPr id="56" name="Text Box 63"/>
            <p:cNvSpPr txBox="1">
              <a:spLocks noChangeArrowheads="1"/>
            </p:cNvSpPr>
            <p:nvPr/>
          </p:nvSpPr>
          <p:spPr bwMode="auto">
            <a:xfrm>
              <a:off x="1392" y="3369"/>
              <a:ext cx="8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Corrections</a:t>
              </a:r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624" y="2649"/>
              <a:ext cx="86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Regression tests</a:t>
              </a:r>
            </a:p>
          </p:txBody>
        </p:sp>
        <p:sp>
          <p:nvSpPr>
            <p:cNvPr id="58" name="Text Box 65"/>
            <p:cNvSpPr txBox="1">
              <a:spLocks noChangeArrowheads="1"/>
            </p:cNvSpPr>
            <p:nvPr/>
          </p:nvSpPr>
          <p:spPr bwMode="auto">
            <a:xfrm>
              <a:off x="1344" y="3840"/>
              <a:ext cx="30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dirty="0">
                  <a:latin typeface="Times New Roman" panose="02020603050405020304" pitchFamily="18" charset="0"/>
                </a:rPr>
                <a:t>Debugging</a:t>
              </a:r>
            </a:p>
          </p:txBody>
        </p:sp>
      </p:grpSp>
      <p:sp>
        <p:nvSpPr>
          <p:cNvPr id="101" name="Rectangle 16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Test Cycle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35720" y="2031120"/>
              <a:ext cx="6234480" cy="2957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600" y="2025000"/>
                <a:ext cx="6250320" cy="29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84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-762000" y="1371600"/>
            <a:ext cx="42672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PIE Model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28600" y="2438400"/>
            <a:ext cx="8610600" cy="264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Monotype Sorts" charset="2"/>
              <a:buAutoNum type="arabicPeriod"/>
            </a:pPr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Execution/Reachability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The location or locations in the program that contain the fault must be reached </a:t>
            </a:r>
          </a:p>
          <a:p>
            <a:pPr marL="457200" indent="-457200">
              <a:buFont typeface="Monotype Sorts" charset="2"/>
              <a:buAutoNum type="arabicPeriod"/>
            </a:pPr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Infection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The state of the program must be incorrect</a:t>
            </a:r>
          </a:p>
          <a:p>
            <a:pPr marL="457200" indent="-457200">
              <a:buFont typeface="Monotype Sorts" charset="2"/>
              <a:buAutoNum type="arabicPeriod"/>
            </a:pPr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Propagation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The infected state must propagate to cause some output of the program to be incorrect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573840" y="1486080"/>
              <a:ext cx="5729760" cy="2909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280" y="1481040"/>
                <a:ext cx="57438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66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7327900" cy="606425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Goal of All of the Formal Reviews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381000" y="1447800"/>
            <a:ext cx="8610600" cy="297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Look for problems and omissions in the code.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May check also to see if the code is written to adhere to pre-specified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standards</a:t>
            </a: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or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guidelines</a:t>
            </a: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There is a lot of literature on how formal reviews should be conducted.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companies that use them develop their own checklists.</a:t>
            </a:r>
          </a:p>
        </p:txBody>
      </p:sp>
    </p:spTree>
    <p:extLst>
      <p:ext uri="{BB962C8B-B14F-4D97-AF65-F5344CB8AC3E}">
        <p14:creationId xmlns:p14="http://schemas.microsoft.com/office/powerpoint/2010/main" val="37839734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Standards and Guidelines</a:t>
            </a: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304800" y="1371600"/>
            <a:ext cx="84582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Be careful not confuse these with style considerations.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Char char="ü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Indenting rules are about style, not something that affects whether a program is correct or not.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Examples of standards or guidelines: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Don’t use GOTOs</a:t>
            </a:r>
          </a:p>
          <a:p>
            <a:pPr lvl="2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 WHILE loops, instead of DO-WHILE loops except in rare cases.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6401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Examples</a:t>
            </a:r>
          </a:p>
        </p:txBody>
      </p:sp>
      <p:sp>
        <p:nvSpPr>
          <p:cNvPr id="293892" name="AutoShape 4"/>
          <p:cNvSpPr>
            <a:spLocks noChangeArrowheads="1"/>
          </p:cNvSpPr>
          <p:nvPr/>
        </p:nvSpPr>
        <p:spPr bwMode="auto">
          <a:xfrm>
            <a:off x="1368425" y="1052513"/>
            <a:ext cx="6477000" cy="5600700"/>
          </a:xfrm>
          <a:prstGeom prst="foldedCorner">
            <a:avLst>
              <a:gd name="adj" fmla="val 12963"/>
            </a:avLst>
          </a:prstGeom>
          <a:solidFill>
            <a:srgbClr val="DDDDDD">
              <a:alpha val="50000"/>
            </a:srgbClr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Visual Basic Coding Standards                     by Phil Fresle</a:t>
            </a: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 i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Copyright 2000 Frez Systems Limited</a:t>
            </a: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 i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Last updated 17-Apr-2000 </a:t>
            </a: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Introduction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Naming Conventions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Use of Variables, Procedures and Constants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Commenting Code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Formatting Code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Other Coding Rules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Sample Boilerplates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Sample Code Containing Error Handling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Further Reading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Introduction</a:t>
            </a: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These are the Visual Basic coding standards used by Frez Systems Limited. 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026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solidFill>
                  <a:srgbClr val="132584"/>
                </a:solidFill>
                <a:latin typeface="Cambria" panose="02040503050406030204" pitchFamily="18" charset="0"/>
              </a:rPr>
              <a:t>Another Example</a:t>
            </a:r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auto">
          <a:xfrm>
            <a:off x="609600" y="1606998"/>
            <a:ext cx="792480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72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1.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Foreword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2.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Release Note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3.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Commentary in file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4.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Constant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5.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Variable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6.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Struct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/</a:t>
            </a:r>
            <a:r>
              <a:rPr lang="en-US" altLang="zh-CN" b="1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Enum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 definition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7.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Expression and code blocks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8. Some good habit</a:t>
            </a:r>
            <a:endParaRPr lang="en-US" altLang="zh-CN" b="1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48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09550"/>
            <a:ext cx="8091487" cy="5334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Why Use Standards or Guidelines</a:t>
            </a: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533400" y="1447800"/>
            <a:ext cx="8305800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Studies show they increase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Reliability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Readability and, hence, maintainability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Portability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contractors require that certain standards be used when developing software for them.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Good example- the government</a:t>
            </a:r>
          </a:p>
        </p:txBody>
      </p:sp>
    </p:spTree>
    <p:extLst>
      <p:ext uri="{BB962C8B-B14F-4D97-AF65-F5344CB8AC3E}">
        <p14:creationId xmlns:p14="http://schemas.microsoft.com/office/powerpoint/2010/main" val="1371551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6200"/>
            <a:ext cx="67056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Organizations Producing Various Standards and Guidelines</a:t>
            </a: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457200" y="1450062"/>
            <a:ext cx="83820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ANSI –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American National Standards Institute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IEC –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International Engineering Consortium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ISO –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International Organization for Standardization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NCITS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– National Committee for Information Technology Standards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Plus various professional organizations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ACM –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Association for Computing Machinery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IEEE –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Institute of Electrical and Electronic Engineering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Plus some of the testing organizations which we will consider later produce some standards for testing processes.</a:t>
            </a:r>
          </a:p>
        </p:txBody>
      </p:sp>
    </p:spTree>
    <p:extLst>
      <p:ext uri="{BB962C8B-B14F-4D97-AF65-F5344CB8AC3E}">
        <p14:creationId xmlns:p14="http://schemas.microsoft.com/office/powerpoint/2010/main" val="314646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3484"/>
            <a:ext cx="66675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One list to check while doing formal reviews (from the text) :</a:t>
            </a: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457200" y="1371600"/>
            <a:ext cx="72390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reference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declaration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Computation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Comparison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Control flow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Subroutine (or function) parameter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I/O errors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Miscellaneous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79240" y="1835640"/>
              <a:ext cx="3942720" cy="3476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960" y="1827000"/>
                <a:ext cx="3956760" cy="34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11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0339" name="Rectangle 3"/>
          <p:cNvSpPr>
            <a:spLocks noChangeArrowheads="1"/>
          </p:cNvSpPr>
          <p:nvPr/>
        </p:nvSpPr>
        <p:spPr bwMode="auto">
          <a:xfrm>
            <a:off x="2133600" y="2590800"/>
            <a:ext cx="512774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FUNDAMENTALS</a:t>
            </a:r>
            <a:endParaRPr lang="en-US" altLang="zh-CN" sz="3600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THE SOFTWARE </a:t>
            </a:r>
          </a:p>
          <a:p>
            <a:pPr algn="ctr"/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WITH X-RAY GLASSES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59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110331"/>
            <a:ext cx="4314825" cy="661988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Test thoroughness</a:t>
            </a:r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381000" y="1295400"/>
            <a:ext cx="83820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code thoroughly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one of several approaches based on data manipulated by the code: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 testing: every statement is executed at least once in some test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Branch 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Path 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Definition-use path 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All uses testing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Statement, Path, Use</a:t>
            </a:r>
            <a:r>
              <a:rPr lang="en-US" altLang="zh-CN" sz="20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</a:t>
            </a:r>
            <a:endParaRPr lang="zh-CN" altLang="en-US" sz="2000" i="1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90400" y="2841840"/>
              <a:ext cx="4126680" cy="2367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480" y="2831400"/>
                <a:ext cx="4142160" cy="23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8893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Examples</a:t>
            </a:r>
          </a:p>
        </p:txBody>
      </p:sp>
      <p:grpSp>
        <p:nvGrpSpPr>
          <p:cNvPr id="277534" name="Group 30"/>
          <p:cNvGrpSpPr>
            <a:grpSpLocks/>
          </p:cNvGrpSpPr>
          <p:nvPr/>
        </p:nvGrpSpPr>
        <p:grpSpPr bwMode="auto">
          <a:xfrm>
            <a:off x="3311525" y="1357445"/>
            <a:ext cx="4748213" cy="4766157"/>
            <a:chOff x="2358" y="819"/>
            <a:chExt cx="2991" cy="3165"/>
          </a:xfrm>
        </p:grpSpPr>
        <p:sp>
          <p:nvSpPr>
            <p:cNvPr id="277507" name="AutoShape 3"/>
            <p:cNvSpPr>
              <a:spLocks noChangeArrowheads="1"/>
            </p:cNvSpPr>
            <p:nvPr/>
          </p:nvSpPr>
          <p:spPr bwMode="auto">
            <a:xfrm>
              <a:off x="2577" y="869"/>
              <a:ext cx="886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Pointer=False</a:t>
              </a:r>
            </a:p>
          </p:txBody>
        </p:sp>
        <p:sp>
          <p:nvSpPr>
            <p:cNvPr id="277508" name="AutoShape 4"/>
            <p:cNvSpPr>
              <a:spLocks noChangeArrowheads="1"/>
            </p:cNvSpPr>
            <p:nvPr/>
          </p:nvSpPr>
          <p:spPr bwMode="auto">
            <a:xfrm>
              <a:off x="2630" y="2105"/>
              <a:ext cx="771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X=X+1</a:t>
              </a:r>
            </a:p>
          </p:txBody>
        </p:sp>
        <p:sp>
          <p:nvSpPr>
            <p:cNvPr id="277509" name="AutoShape 5"/>
            <p:cNvSpPr>
              <a:spLocks noChangeArrowheads="1"/>
            </p:cNvSpPr>
            <p:nvPr/>
          </p:nvSpPr>
          <p:spPr bwMode="auto">
            <a:xfrm>
              <a:off x="2449" y="2632"/>
              <a:ext cx="1133" cy="368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Call Sub (x, pointer, result)</a:t>
              </a:r>
            </a:p>
          </p:txBody>
        </p:sp>
        <p:sp>
          <p:nvSpPr>
            <p:cNvPr id="277510" name="AutoShape 6"/>
            <p:cNvSpPr>
              <a:spLocks noChangeArrowheads="1"/>
            </p:cNvSpPr>
            <p:nvPr/>
          </p:nvSpPr>
          <p:spPr bwMode="auto">
            <a:xfrm>
              <a:off x="4085" y="3455"/>
              <a:ext cx="757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Print result</a:t>
              </a:r>
            </a:p>
          </p:txBody>
        </p:sp>
        <p:sp>
          <p:nvSpPr>
            <p:cNvPr id="277511" name="AutoShape 7"/>
            <p:cNvSpPr>
              <a:spLocks noChangeArrowheads="1"/>
            </p:cNvSpPr>
            <p:nvPr/>
          </p:nvSpPr>
          <p:spPr bwMode="auto">
            <a:xfrm>
              <a:off x="4081" y="1449"/>
              <a:ext cx="921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Pointer = True</a:t>
              </a:r>
            </a:p>
          </p:txBody>
        </p:sp>
        <p:sp>
          <p:nvSpPr>
            <p:cNvPr id="277512" name="AutoShape 8"/>
            <p:cNvSpPr>
              <a:spLocks noChangeArrowheads="1"/>
            </p:cNvSpPr>
            <p:nvPr/>
          </p:nvSpPr>
          <p:spPr bwMode="auto">
            <a:xfrm>
              <a:off x="2358" y="3354"/>
              <a:ext cx="1270" cy="426"/>
            </a:xfrm>
            <a:prstGeom prst="flowChartDecision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Result&gt;0?</a:t>
              </a:r>
            </a:p>
          </p:txBody>
        </p:sp>
        <p:sp>
          <p:nvSpPr>
            <p:cNvPr id="277513" name="Line 9"/>
            <p:cNvSpPr>
              <a:spLocks noChangeShapeType="1"/>
            </p:cNvSpPr>
            <p:nvPr/>
          </p:nvSpPr>
          <p:spPr bwMode="auto">
            <a:xfrm>
              <a:off x="3016" y="1071"/>
              <a:ext cx="0" cy="31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cxnSp>
          <p:nvCxnSpPr>
            <p:cNvPr id="277514" name="AutoShape 10"/>
            <p:cNvCxnSpPr>
              <a:cxnSpLocks noChangeShapeType="1"/>
              <a:stCxn id="277512" idx="2"/>
              <a:endCxn id="277507" idx="1"/>
            </p:cNvCxnSpPr>
            <p:nvPr/>
          </p:nvCxnSpPr>
          <p:spPr bwMode="auto">
            <a:xfrm rot="16200000" flipV="1">
              <a:off x="1367" y="2147"/>
              <a:ext cx="2797" cy="454"/>
            </a:xfrm>
            <a:prstGeom prst="bentConnector4">
              <a:avLst>
                <a:gd name="adj1" fmla="val -5148"/>
                <a:gd name="adj2" fmla="val 171588"/>
              </a:avLst>
            </a:prstGeom>
            <a:noFill/>
            <a:ln w="19050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cxnSp>
          <p:nvCxnSpPr>
            <p:cNvPr id="277515" name="AutoShape 11"/>
            <p:cNvCxnSpPr>
              <a:cxnSpLocks noChangeShapeType="1"/>
              <a:stCxn id="277511" idx="2"/>
            </p:cNvCxnSpPr>
            <p:nvPr/>
          </p:nvCxnSpPr>
          <p:spPr bwMode="auto">
            <a:xfrm rot="5400000">
              <a:off x="3652" y="1018"/>
              <a:ext cx="253" cy="1526"/>
            </a:xfrm>
            <a:prstGeom prst="bentConnector2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sp>
          <p:nvSpPr>
            <p:cNvPr id="277516" name="Text Box 12"/>
            <p:cNvSpPr txBox="1">
              <a:spLocks noChangeArrowheads="1"/>
            </p:cNvSpPr>
            <p:nvPr/>
          </p:nvSpPr>
          <p:spPr bwMode="auto">
            <a:xfrm>
              <a:off x="2698" y="1728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277517" name="Text Box 13"/>
            <p:cNvSpPr txBox="1">
              <a:spLocks noChangeArrowheads="1"/>
            </p:cNvSpPr>
            <p:nvPr/>
          </p:nvSpPr>
          <p:spPr bwMode="auto">
            <a:xfrm>
              <a:off x="2925" y="3769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277518" name="Text Box 14"/>
            <p:cNvSpPr txBox="1">
              <a:spLocks noChangeArrowheads="1"/>
            </p:cNvSpPr>
            <p:nvPr/>
          </p:nvSpPr>
          <p:spPr bwMode="auto">
            <a:xfrm>
              <a:off x="3560" y="1252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3583" y="3339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277520" name="Line 16"/>
            <p:cNvSpPr>
              <a:spLocks noChangeShapeType="1"/>
            </p:cNvSpPr>
            <p:nvPr/>
          </p:nvSpPr>
          <p:spPr bwMode="auto">
            <a:xfrm>
              <a:off x="3628" y="1547"/>
              <a:ext cx="47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1" name="AutoShape 17"/>
            <p:cNvSpPr>
              <a:spLocks noChangeArrowheads="1"/>
            </p:cNvSpPr>
            <p:nvPr/>
          </p:nvSpPr>
          <p:spPr bwMode="auto">
            <a:xfrm>
              <a:off x="2426" y="1341"/>
              <a:ext cx="1202" cy="426"/>
            </a:xfrm>
            <a:prstGeom prst="flowChartDecision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X&gt;K?</a:t>
              </a:r>
            </a:p>
          </p:txBody>
        </p:sp>
        <p:sp>
          <p:nvSpPr>
            <p:cNvPr id="277522" name="Line 18"/>
            <p:cNvSpPr>
              <a:spLocks noChangeShapeType="1"/>
            </p:cNvSpPr>
            <p:nvPr/>
          </p:nvSpPr>
          <p:spPr bwMode="auto">
            <a:xfrm>
              <a:off x="3016" y="1757"/>
              <a:ext cx="0" cy="36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3" name="Line 19"/>
            <p:cNvSpPr>
              <a:spLocks noChangeShapeType="1"/>
            </p:cNvSpPr>
            <p:nvPr/>
          </p:nvSpPr>
          <p:spPr bwMode="auto">
            <a:xfrm>
              <a:off x="3016" y="2318"/>
              <a:ext cx="0" cy="29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4" name="Line 20"/>
            <p:cNvSpPr>
              <a:spLocks noChangeShapeType="1"/>
            </p:cNvSpPr>
            <p:nvPr/>
          </p:nvSpPr>
          <p:spPr bwMode="auto">
            <a:xfrm>
              <a:off x="2993" y="3044"/>
              <a:ext cx="0" cy="29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5" name="Line 21"/>
            <p:cNvSpPr>
              <a:spLocks noChangeShapeType="1"/>
            </p:cNvSpPr>
            <p:nvPr/>
          </p:nvSpPr>
          <p:spPr bwMode="auto">
            <a:xfrm>
              <a:off x="3651" y="3565"/>
              <a:ext cx="47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6" name="Oval 22"/>
            <p:cNvSpPr>
              <a:spLocks noChangeArrowheads="1"/>
            </p:cNvSpPr>
            <p:nvPr/>
          </p:nvSpPr>
          <p:spPr bwMode="auto">
            <a:xfrm>
              <a:off x="3529" y="819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7527" name="Oval 23"/>
            <p:cNvSpPr>
              <a:spLocks noChangeArrowheads="1"/>
            </p:cNvSpPr>
            <p:nvPr/>
          </p:nvSpPr>
          <p:spPr bwMode="auto">
            <a:xfrm>
              <a:off x="3084" y="1108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77528" name="Oval 24"/>
            <p:cNvSpPr>
              <a:spLocks noChangeArrowheads="1"/>
            </p:cNvSpPr>
            <p:nvPr/>
          </p:nvSpPr>
          <p:spPr bwMode="auto">
            <a:xfrm>
              <a:off x="5034" y="1403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77529" name="Oval 25"/>
            <p:cNvSpPr>
              <a:spLocks noChangeArrowheads="1"/>
            </p:cNvSpPr>
            <p:nvPr/>
          </p:nvSpPr>
          <p:spPr bwMode="auto">
            <a:xfrm>
              <a:off x="3469" y="2060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77530" name="Oval 26"/>
            <p:cNvSpPr>
              <a:spLocks noChangeArrowheads="1"/>
            </p:cNvSpPr>
            <p:nvPr/>
          </p:nvSpPr>
          <p:spPr bwMode="auto">
            <a:xfrm>
              <a:off x="3628" y="2673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77531" name="Oval 27"/>
            <p:cNvSpPr>
              <a:spLocks noChangeArrowheads="1"/>
            </p:cNvSpPr>
            <p:nvPr/>
          </p:nvSpPr>
          <p:spPr bwMode="auto">
            <a:xfrm>
              <a:off x="3129" y="3058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277532" name="Oval 28"/>
            <p:cNvSpPr>
              <a:spLocks noChangeArrowheads="1"/>
            </p:cNvSpPr>
            <p:nvPr/>
          </p:nvSpPr>
          <p:spPr bwMode="auto">
            <a:xfrm>
              <a:off x="4921" y="3444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7</a:t>
              </a:r>
            </a:p>
          </p:txBody>
        </p:sp>
      </p:grpSp>
      <p:sp>
        <p:nvSpPr>
          <p:cNvPr id="277533" name="Text Box 29"/>
          <p:cNvSpPr txBox="1">
            <a:spLocks noChangeArrowheads="1"/>
          </p:cNvSpPr>
          <p:nvPr/>
        </p:nvSpPr>
        <p:spPr bwMode="auto">
          <a:xfrm>
            <a:off x="342503" y="1517996"/>
            <a:ext cx="20510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1-2-3-4-5-6-7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1-2-3-4-5-6-1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1-2-4-5-6-7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1-2-4-5-6-1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135600" y="1004040"/>
              <a:ext cx="2899800" cy="4397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5160" y="995760"/>
                <a:ext cx="2916720" cy="44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3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1658793"/>
            <a:ext cx="6816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test executing the fault may not produce an error!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" y="2749235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length =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double mean, sum;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=0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("mean:  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8" name="爆炸形 1 7"/>
          <p:cNvSpPr/>
          <p:nvPr/>
        </p:nvSpPr>
        <p:spPr>
          <a:xfrm>
            <a:off x="6302940" y="4396794"/>
            <a:ext cx="2841060" cy="194106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Not an error for “sum”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6126" y="2749235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Test Input: [0,4,5]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05910" y="362000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sum=0+4+5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3220" y="4064107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3220" y="471196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3220" y="5196508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436200" y="695520"/>
              <a:ext cx="5359320" cy="2776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920" y="685800"/>
                <a:ext cx="5376960" cy="27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5148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63949"/>
            <a:ext cx="7772400" cy="11430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Dynamic, White Box Testing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422275" y="1129980"/>
            <a:ext cx="8340725" cy="117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What many people think of when you mention testing.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But, note all the other possibilities we have already examined.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Control Flow Testing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also called 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structural testing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147462" name="Group 6"/>
          <p:cNvGrpSpPr>
            <a:grpSpLocks/>
          </p:cNvGrpSpPr>
          <p:nvPr/>
        </p:nvGrpSpPr>
        <p:grpSpPr bwMode="auto">
          <a:xfrm>
            <a:off x="5545137" y="2380334"/>
            <a:ext cx="3217863" cy="3205163"/>
            <a:chOff x="3216" y="2109"/>
            <a:chExt cx="2027" cy="2019"/>
          </a:xfrm>
        </p:grpSpPr>
        <p:grpSp>
          <p:nvGrpSpPr>
            <p:cNvPr id="147463" name="Group 7"/>
            <p:cNvGrpSpPr>
              <a:grpSpLocks/>
            </p:cNvGrpSpPr>
            <p:nvPr/>
          </p:nvGrpSpPr>
          <p:grpSpPr bwMode="auto">
            <a:xfrm>
              <a:off x="4218" y="2445"/>
              <a:ext cx="1025" cy="1683"/>
              <a:chOff x="4218" y="2445"/>
              <a:chExt cx="1025" cy="1683"/>
            </a:xfrm>
          </p:grpSpPr>
          <p:sp>
            <p:nvSpPr>
              <p:cNvPr id="147464" name="Oval 8"/>
              <p:cNvSpPr>
                <a:spLocks noChangeArrowheads="1"/>
              </p:cNvSpPr>
              <p:nvPr/>
            </p:nvSpPr>
            <p:spPr bwMode="auto">
              <a:xfrm>
                <a:off x="4666" y="2454"/>
                <a:ext cx="40" cy="72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5" name="Oval 9"/>
              <p:cNvSpPr>
                <a:spLocks noChangeArrowheads="1"/>
              </p:cNvSpPr>
              <p:nvPr/>
            </p:nvSpPr>
            <p:spPr bwMode="auto">
              <a:xfrm>
                <a:off x="4658" y="2445"/>
                <a:ext cx="56" cy="9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6" name="Line 10"/>
              <p:cNvSpPr>
                <a:spLocks noChangeShapeType="1"/>
              </p:cNvSpPr>
              <p:nvPr/>
            </p:nvSpPr>
            <p:spPr bwMode="auto">
              <a:xfrm>
                <a:off x="4690" y="2544"/>
                <a:ext cx="1" cy="5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7" name="Rectangle 11"/>
              <p:cNvSpPr>
                <a:spLocks noChangeArrowheads="1"/>
              </p:cNvSpPr>
              <p:nvPr/>
            </p:nvSpPr>
            <p:spPr bwMode="auto">
              <a:xfrm>
                <a:off x="4578" y="2634"/>
                <a:ext cx="224" cy="126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8" name="Rectangle 12"/>
              <p:cNvSpPr>
                <a:spLocks noChangeArrowheads="1"/>
              </p:cNvSpPr>
              <p:nvPr/>
            </p:nvSpPr>
            <p:spPr bwMode="auto">
              <a:xfrm>
                <a:off x="4570" y="2625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9" name="Line 13"/>
              <p:cNvSpPr>
                <a:spLocks noChangeShapeType="1"/>
              </p:cNvSpPr>
              <p:nvPr/>
            </p:nvSpPr>
            <p:spPr bwMode="auto">
              <a:xfrm>
                <a:off x="4690" y="2778"/>
                <a:ext cx="1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0" name="Line 14"/>
              <p:cNvSpPr>
                <a:spLocks noChangeShapeType="1"/>
              </p:cNvSpPr>
              <p:nvPr/>
            </p:nvSpPr>
            <p:spPr bwMode="auto">
              <a:xfrm flipH="1">
                <a:off x="4330" y="2895"/>
                <a:ext cx="22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1" name="Rectangle 15"/>
              <p:cNvSpPr>
                <a:spLocks noChangeArrowheads="1"/>
              </p:cNvSpPr>
              <p:nvPr/>
            </p:nvSpPr>
            <p:spPr bwMode="auto">
              <a:xfrm>
                <a:off x="4226" y="3021"/>
                <a:ext cx="224" cy="126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2" name="Rectangle 16"/>
              <p:cNvSpPr>
                <a:spLocks noChangeArrowheads="1"/>
              </p:cNvSpPr>
              <p:nvPr/>
            </p:nvSpPr>
            <p:spPr bwMode="auto">
              <a:xfrm>
                <a:off x="4218" y="3012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3" name="Rectangle 17"/>
              <p:cNvSpPr>
                <a:spLocks noChangeArrowheads="1"/>
              </p:cNvSpPr>
              <p:nvPr/>
            </p:nvSpPr>
            <p:spPr bwMode="auto">
              <a:xfrm>
                <a:off x="4930" y="3039"/>
                <a:ext cx="224" cy="126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4" name="Rectangle 18"/>
              <p:cNvSpPr>
                <a:spLocks noChangeArrowheads="1"/>
              </p:cNvSpPr>
              <p:nvPr/>
            </p:nvSpPr>
            <p:spPr bwMode="auto">
              <a:xfrm>
                <a:off x="4922" y="3030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5" name="Line 19"/>
              <p:cNvSpPr>
                <a:spLocks noChangeShapeType="1"/>
              </p:cNvSpPr>
              <p:nvPr/>
            </p:nvSpPr>
            <p:spPr bwMode="auto">
              <a:xfrm>
                <a:off x="4338" y="2895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6" name="Line 20"/>
              <p:cNvSpPr>
                <a:spLocks noChangeShapeType="1"/>
              </p:cNvSpPr>
              <p:nvPr/>
            </p:nvSpPr>
            <p:spPr bwMode="auto">
              <a:xfrm flipH="1">
                <a:off x="4818" y="2895"/>
                <a:ext cx="22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7" name="Line 21"/>
              <p:cNvSpPr>
                <a:spLocks noChangeShapeType="1"/>
              </p:cNvSpPr>
              <p:nvPr/>
            </p:nvSpPr>
            <p:spPr bwMode="auto">
              <a:xfrm>
                <a:off x="5042" y="2895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8" name="Line 22"/>
              <p:cNvSpPr>
                <a:spLocks noChangeShapeType="1"/>
              </p:cNvSpPr>
              <p:nvPr/>
            </p:nvSpPr>
            <p:spPr bwMode="auto">
              <a:xfrm>
                <a:off x="4338" y="3165"/>
                <a:ext cx="1" cy="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9" name="Line 23"/>
              <p:cNvSpPr>
                <a:spLocks noChangeShapeType="1"/>
              </p:cNvSpPr>
              <p:nvPr/>
            </p:nvSpPr>
            <p:spPr bwMode="auto">
              <a:xfrm>
                <a:off x="5042" y="3183"/>
                <a:ext cx="1" cy="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0" name="Line 24"/>
              <p:cNvSpPr>
                <a:spLocks noChangeShapeType="1"/>
              </p:cNvSpPr>
              <p:nvPr/>
            </p:nvSpPr>
            <p:spPr bwMode="auto">
              <a:xfrm>
                <a:off x="4338" y="3264"/>
                <a:ext cx="69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1" name="Line 25"/>
              <p:cNvSpPr>
                <a:spLocks noChangeShapeType="1"/>
              </p:cNvSpPr>
              <p:nvPr/>
            </p:nvSpPr>
            <p:spPr bwMode="auto">
              <a:xfrm>
                <a:off x="4690" y="3264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2" name="Rectangle 26"/>
              <p:cNvSpPr>
                <a:spLocks noChangeArrowheads="1"/>
              </p:cNvSpPr>
              <p:nvPr/>
            </p:nvSpPr>
            <p:spPr bwMode="auto">
              <a:xfrm>
                <a:off x="4578" y="3408"/>
                <a:ext cx="224" cy="1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3" name="Rectangle 27"/>
              <p:cNvSpPr>
                <a:spLocks noChangeArrowheads="1"/>
              </p:cNvSpPr>
              <p:nvPr/>
            </p:nvSpPr>
            <p:spPr bwMode="auto">
              <a:xfrm>
                <a:off x="4570" y="3399"/>
                <a:ext cx="240" cy="1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4" name="Line 28"/>
              <p:cNvSpPr>
                <a:spLocks noChangeShapeType="1"/>
              </p:cNvSpPr>
              <p:nvPr/>
            </p:nvSpPr>
            <p:spPr bwMode="auto">
              <a:xfrm>
                <a:off x="4690" y="3552"/>
                <a:ext cx="1" cy="13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5" name="Line 29"/>
              <p:cNvSpPr>
                <a:spLocks noChangeShapeType="1"/>
              </p:cNvSpPr>
              <p:nvPr/>
            </p:nvSpPr>
            <p:spPr bwMode="auto">
              <a:xfrm>
                <a:off x="4690" y="3768"/>
                <a:ext cx="1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6" name="Line 30"/>
              <p:cNvSpPr>
                <a:spLocks noChangeShapeType="1"/>
              </p:cNvSpPr>
              <p:nvPr/>
            </p:nvSpPr>
            <p:spPr bwMode="auto">
              <a:xfrm>
                <a:off x="4690" y="2580"/>
                <a:ext cx="54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7" name="Line 31"/>
              <p:cNvSpPr>
                <a:spLocks noChangeShapeType="1"/>
              </p:cNvSpPr>
              <p:nvPr/>
            </p:nvSpPr>
            <p:spPr bwMode="auto">
              <a:xfrm>
                <a:off x="4690" y="3804"/>
                <a:ext cx="54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8" name="Line 32"/>
              <p:cNvSpPr>
                <a:spLocks noChangeShapeType="1"/>
              </p:cNvSpPr>
              <p:nvPr/>
            </p:nvSpPr>
            <p:spPr bwMode="auto">
              <a:xfrm>
                <a:off x="5242" y="2580"/>
                <a:ext cx="1" cy="121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9" name="AutoShape 33"/>
              <p:cNvSpPr>
                <a:spLocks noChangeArrowheads="1"/>
              </p:cNvSpPr>
              <p:nvPr/>
            </p:nvSpPr>
            <p:spPr bwMode="auto">
              <a:xfrm>
                <a:off x="4546" y="2814"/>
                <a:ext cx="280" cy="171"/>
              </a:xfrm>
              <a:prstGeom prst="diamond">
                <a:avLst/>
              </a:prstGeom>
              <a:solidFill>
                <a:srgbClr val="FFCC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90" name="AutoShape 34"/>
              <p:cNvSpPr>
                <a:spLocks noChangeArrowheads="1"/>
              </p:cNvSpPr>
              <p:nvPr/>
            </p:nvSpPr>
            <p:spPr bwMode="auto">
              <a:xfrm>
                <a:off x="4546" y="3705"/>
                <a:ext cx="280" cy="171"/>
              </a:xfrm>
              <a:prstGeom prst="diamond">
                <a:avLst/>
              </a:prstGeom>
              <a:solidFill>
                <a:srgbClr val="FFCC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91" name="Line 35"/>
              <p:cNvSpPr>
                <a:spLocks noChangeShapeType="1"/>
              </p:cNvSpPr>
              <p:nvPr/>
            </p:nvSpPr>
            <p:spPr bwMode="auto">
              <a:xfrm>
                <a:off x="4690" y="3903"/>
                <a:ext cx="1" cy="2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pic>
          <p:nvPicPr>
            <p:cNvPr id="147492" name="Picture 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109"/>
              <a:ext cx="1226" cy="1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7493" name="Rectangle 37"/>
          <p:cNvSpPr>
            <a:spLocks noChangeArrowheads="1"/>
          </p:cNvSpPr>
          <p:nvPr/>
        </p:nvSpPr>
        <p:spPr bwMode="auto">
          <a:xfrm>
            <a:off x="426229" y="5397180"/>
            <a:ext cx="7041371" cy="77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Techniques here are not limited to just examining the code, but involve directly controlling the software.</a:t>
            </a:r>
            <a:endParaRPr lang="zh-CN" altLang="en-US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155" y="2435625"/>
            <a:ext cx="4813069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Control-flow testing techniques are based on judiciously selecting a set of test paths through the program.</a:t>
            </a:r>
            <a:endParaRPr lang="en-US" altLang="zh-CN" sz="16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The set of paths chosen is used to achieve a certain measure of testing thoroughness.</a:t>
            </a:r>
          </a:p>
          <a:p>
            <a:pPr lvl="1">
              <a:lnSpc>
                <a:spcPct val="150000"/>
              </a:lnSpc>
            </a:pPr>
            <a:r>
              <a:rPr lang="en-US" altLang="zh-CN" sz="1400" i="1" dirty="0">
                <a:latin typeface="Cambria" panose="02040503050406030204" pitchFamily="18" charset="0"/>
              </a:rPr>
              <a:t>E.g.,</a:t>
            </a:r>
            <a:r>
              <a:rPr lang="en-US" altLang="zh-CN" sz="1400" dirty="0">
                <a:latin typeface="Cambria" panose="02040503050406030204" pitchFamily="18" charset="0"/>
              </a:rPr>
              <a:t> pick enough paths to assure that every source statement is executed </a:t>
            </a:r>
            <a:r>
              <a:rPr lang="en-US" altLang="zh-CN" sz="1400" dirty="0">
                <a:solidFill>
                  <a:srgbClr val="FF0000"/>
                </a:solidFill>
                <a:latin typeface="Cambria" panose="02040503050406030204" pitchFamily="18" charset="0"/>
              </a:rPr>
              <a:t>as least once</a:t>
            </a:r>
            <a:r>
              <a:rPr lang="en-US" altLang="zh-CN" sz="1400" dirty="0"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666080" y="944640"/>
              <a:ext cx="7194240" cy="31780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7800" y="937080"/>
                <a:ext cx="7214400" cy="31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426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0004"/>
            <a:ext cx="6516687" cy="719138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Overview of the Areas of Dynamic, White Box Testing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381000" y="1371600"/>
            <a:ext cx="8305800" cy="4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Directly test the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pieces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--- the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low-level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functions, procedures, subroutines or libraries.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Do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 level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testing of the completed program, but choose test cases by knowledge of the code.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Directly access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variables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 information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and force the software to do things.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Measure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much of the code has been tested and be able to adjust your tests to remove redundant test cases and add missing ones.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CAUTION: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Be careful to not confuse testing with debugging!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When you try to correct bugs, you are debugging. Normally, programmers debug.</a:t>
            </a:r>
          </a:p>
        </p:txBody>
      </p:sp>
    </p:spTree>
    <p:extLst>
      <p:ext uri="{BB962C8B-B14F-4D97-AF65-F5344CB8AC3E}">
        <p14:creationId xmlns:p14="http://schemas.microsoft.com/office/powerpoint/2010/main" val="1542254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5791" y="152400"/>
            <a:ext cx="6640512" cy="8001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Debugging plays a role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381000" y="1138687"/>
            <a:ext cx="83058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We see this even with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compiler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Consequently, testing requires that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debugging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be done quickly after some bugs are found.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Remember, the earlier a bug is found, the cheaper it is to fix. Bugs often mask other bugs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Always remember that creating black-box test cases based on specs is important as these expose misinterpreted ideas, which can’t be found by white-box testing.</a:t>
            </a:r>
          </a:p>
        </p:txBody>
      </p:sp>
      <p:grpSp>
        <p:nvGrpSpPr>
          <p:cNvPr id="149518" name="Group 14"/>
          <p:cNvGrpSpPr>
            <a:grpSpLocks/>
          </p:cNvGrpSpPr>
          <p:nvPr/>
        </p:nvGrpSpPr>
        <p:grpSpPr bwMode="auto">
          <a:xfrm>
            <a:off x="1752600" y="4267200"/>
            <a:ext cx="5562600" cy="2030413"/>
            <a:chOff x="912" y="2688"/>
            <a:chExt cx="3504" cy="1392"/>
          </a:xfrm>
        </p:grpSpPr>
        <p:sp>
          <p:nvSpPr>
            <p:cNvPr id="149512" name="Oval 8"/>
            <p:cNvSpPr>
              <a:spLocks noChangeArrowheads="1"/>
            </p:cNvSpPr>
            <p:nvPr/>
          </p:nvSpPr>
          <p:spPr bwMode="auto">
            <a:xfrm>
              <a:off x="3024" y="2832"/>
              <a:ext cx="1392" cy="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solidFill>
                    <a:srgbClr val="1325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Debugging</a:t>
              </a:r>
            </a:p>
          </p:txBody>
        </p:sp>
        <p:sp>
          <p:nvSpPr>
            <p:cNvPr id="149510" name="Oval 6"/>
            <p:cNvSpPr>
              <a:spLocks noChangeArrowheads="1"/>
            </p:cNvSpPr>
            <p:nvPr/>
          </p:nvSpPr>
          <p:spPr bwMode="auto">
            <a:xfrm>
              <a:off x="912" y="2880"/>
              <a:ext cx="1392" cy="864"/>
            </a:xfrm>
            <a:prstGeom prst="ellipse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Dynamic </a:t>
              </a:r>
            </a:p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White-box </a:t>
              </a:r>
            </a:p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149511" name="Oval 7"/>
            <p:cNvSpPr>
              <a:spLocks noChangeArrowheads="1"/>
            </p:cNvSpPr>
            <p:nvPr/>
          </p:nvSpPr>
          <p:spPr bwMode="auto">
            <a:xfrm>
              <a:off x="2112" y="2928"/>
              <a:ext cx="1152" cy="768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Isolating </a:t>
              </a:r>
            </a:p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the bug</a:t>
              </a:r>
            </a:p>
          </p:txBody>
        </p:sp>
        <p:sp>
          <p:nvSpPr>
            <p:cNvPr id="149514" name="Line 10"/>
            <p:cNvSpPr>
              <a:spLocks noChangeShapeType="1"/>
            </p:cNvSpPr>
            <p:nvPr/>
          </p:nvSpPr>
          <p:spPr bwMode="auto">
            <a:xfrm>
              <a:off x="2688" y="2688"/>
              <a:ext cx="0" cy="1392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49516" name="Text Box 12"/>
            <p:cNvSpPr txBox="1">
              <a:spLocks noChangeArrowheads="1"/>
            </p:cNvSpPr>
            <p:nvPr/>
          </p:nvSpPr>
          <p:spPr bwMode="auto">
            <a:xfrm>
              <a:off x="1344" y="3792"/>
              <a:ext cx="1152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149517" name="Text Box 13"/>
            <p:cNvSpPr txBox="1">
              <a:spLocks noChangeArrowheads="1"/>
            </p:cNvSpPr>
            <p:nvPr/>
          </p:nvSpPr>
          <p:spPr bwMode="auto">
            <a:xfrm>
              <a:off x="3168" y="3792"/>
              <a:ext cx="1248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Programming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530080" y="4766040"/>
              <a:ext cx="4224960" cy="1626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600" y="4755240"/>
                <a:ext cx="4237560" cy="16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104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White-Box Testing</a:t>
            </a:r>
          </a:p>
        </p:txBody>
      </p:sp>
      <p:sp>
        <p:nvSpPr>
          <p:cNvPr id="317445" name="Rectangle 5"/>
          <p:cNvSpPr>
            <a:spLocks noChangeArrowheads="1"/>
          </p:cNvSpPr>
          <p:nvPr/>
        </p:nvSpPr>
        <p:spPr bwMode="auto">
          <a:xfrm>
            <a:off x="345057" y="1397479"/>
            <a:ext cx="86106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Basic Path Testing	 </a:t>
            </a:r>
            <a:endParaRPr lang="en-US" altLang="zh-CN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each independent path at least once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 Testing </a:t>
            </a:r>
          </a:p>
          <a:p>
            <a:pPr marL="457200" lvl="1" indent="0"/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all logical conditions on their true and false sides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 Testing </a:t>
            </a:r>
            <a:endParaRPr lang="en-US" altLang="zh-CN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execute all loops at their boundaries and within their bounds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Flow Testing </a:t>
            </a:r>
          </a:p>
          <a:p>
            <a:pPr marL="457200" lvl="1" indent="0"/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all data structures to ensure their validity</a:t>
            </a:r>
          </a:p>
        </p:txBody>
      </p:sp>
    </p:spTree>
    <p:extLst>
      <p:ext uri="{BB962C8B-B14F-4D97-AF65-F5344CB8AC3E}">
        <p14:creationId xmlns:p14="http://schemas.microsoft.com/office/powerpoint/2010/main" val="3090165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Basic Path Testing</a:t>
            </a: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1143000" y="1371600"/>
            <a:ext cx="6705600" cy="558800"/>
          </a:xfrm>
          <a:prstGeom prst="rect">
            <a:avLst/>
          </a:prstGeo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>
            <a:lvl1pPr marL="114300" indent="-114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000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429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0858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287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431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8003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575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ts val="2200"/>
              </a:lnSpc>
              <a:buClr>
                <a:schemeClr val="accent1"/>
              </a:buClr>
              <a:buSzPct val="75000"/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Goal: exercise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each independent path</a:t>
            </a:r>
            <a:r>
              <a:rPr lang="en-US" altLang="zh-CN" sz="16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at least once</a:t>
            </a:r>
            <a:r>
              <a:rPr lang="en-US" altLang="zh-CN" sz="16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294917" name="Group 5"/>
          <p:cNvGrpSpPr>
            <a:grpSpLocks/>
          </p:cNvGrpSpPr>
          <p:nvPr/>
        </p:nvGrpSpPr>
        <p:grpSpPr bwMode="auto">
          <a:xfrm>
            <a:off x="5886450" y="2514600"/>
            <a:ext cx="2724150" cy="3101975"/>
            <a:chOff x="3456" y="2784"/>
            <a:chExt cx="1476" cy="1282"/>
          </a:xfrm>
        </p:grpSpPr>
        <p:sp>
          <p:nvSpPr>
            <p:cNvPr id="294918" name="Line 6"/>
            <p:cNvSpPr>
              <a:spLocks noChangeShapeType="1"/>
            </p:cNvSpPr>
            <p:nvPr/>
          </p:nvSpPr>
          <p:spPr bwMode="auto">
            <a:xfrm>
              <a:off x="3683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19" name="Rectangle 7"/>
            <p:cNvSpPr>
              <a:spLocks noChangeArrowheads="1"/>
            </p:cNvSpPr>
            <p:nvPr/>
          </p:nvSpPr>
          <p:spPr bwMode="auto">
            <a:xfrm>
              <a:off x="4192" y="2881"/>
              <a:ext cx="192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294920" name="Group 8"/>
            <p:cNvGrpSpPr>
              <a:grpSpLocks/>
            </p:cNvGrpSpPr>
            <p:nvPr/>
          </p:nvGrpSpPr>
          <p:grpSpPr bwMode="auto">
            <a:xfrm>
              <a:off x="4389" y="2903"/>
              <a:ext cx="538" cy="23"/>
              <a:chOff x="3016" y="808"/>
              <a:chExt cx="960" cy="41"/>
            </a:xfrm>
          </p:grpSpPr>
          <p:sp>
            <p:nvSpPr>
              <p:cNvPr id="294921" name="Freeform 9"/>
              <p:cNvSpPr>
                <a:spLocks/>
              </p:cNvSpPr>
              <p:nvPr/>
            </p:nvSpPr>
            <p:spPr bwMode="auto">
              <a:xfrm>
                <a:off x="3016" y="808"/>
                <a:ext cx="89" cy="41"/>
              </a:xfrm>
              <a:custGeom>
                <a:avLst/>
                <a:gdLst>
                  <a:gd name="T0" fmla="*/ 0 w 89"/>
                  <a:gd name="T1" fmla="*/ 20 h 41"/>
                  <a:gd name="T2" fmla="*/ 88 w 89"/>
                  <a:gd name="T3" fmla="*/ 0 h 41"/>
                  <a:gd name="T4" fmla="*/ 88 w 89"/>
                  <a:gd name="T5" fmla="*/ 20 h 41"/>
                  <a:gd name="T6" fmla="*/ 88 w 89"/>
                  <a:gd name="T7" fmla="*/ 40 h 41"/>
                  <a:gd name="T8" fmla="*/ 0 w 89"/>
                  <a:gd name="T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1">
                    <a:moveTo>
                      <a:pt x="0" y="20"/>
                    </a:moveTo>
                    <a:lnTo>
                      <a:pt x="88" y="0"/>
                    </a:lnTo>
                    <a:lnTo>
                      <a:pt x="88" y="20"/>
                    </a:lnTo>
                    <a:lnTo>
                      <a:pt x="88" y="40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000000"/>
              </a:solidFill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4922" name="Line 10"/>
              <p:cNvSpPr>
                <a:spLocks noChangeShapeType="1"/>
              </p:cNvSpPr>
              <p:nvPr/>
            </p:nvSpPr>
            <p:spPr bwMode="auto">
              <a:xfrm>
                <a:off x="3120" y="836"/>
                <a:ext cx="8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94923" name="Line 11"/>
            <p:cNvSpPr>
              <a:spLocks noChangeShapeType="1"/>
            </p:cNvSpPr>
            <p:nvPr/>
          </p:nvSpPr>
          <p:spPr bwMode="auto">
            <a:xfrm>
              <a:off x="4288" y="2971"/>
              <a:ext cx="0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4" name="Freeform 12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5" name="Freeform 13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6" name="Line 14"/>
            <p:cNvSpPr>
              <a:spLocks noChangeShapeType="1"/>
            </p:cNvSpPr>
            <p:nvPr/>
          </p:nvSpPr>
          <p:spPr bwMode="auto">
            <a:xfrm flipH="1">
              <a:off x="3976" y="3090"/>
              <a:ext cx="2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7" name="Freeform 15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8" name="Freeform 16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9" name="Line 17"/>
            <p:cNvSpPr>
              <a:spLocks noChangeShapeType="1"/>
            </p:cNvSpPr>
            <p:nvPr/>
          </p:nvSpPr>
          <p:spPr bwMode="auto">
            <a:xfrm flipH="1">
              <a:off x="3703" y="3211"/>
              <a:ext cx="21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0" name="Line 18"/>
            <p:cNvSpPr>
              <a:spLocks noChangeShapeType="1"/>
            </p:cNvSpPr>
            <p:nvPr/>
          </p:nvSpPr>
          <p:spPr bwMode="auto">
            <a:xfrm>
              <a:off x="4353" y="3090"/>
              <a:ext cx="3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1" name="Line 19"/>
            <p:cNvSpPr>
              <a:spLocks noChangeShapeType="1"/>
            </p:cNvSpPr>
            <p:nvPr/>
          </p:nvSpPr>
          <p:spPr bwMode="auto">
            <a:xfrm flipV="1">
              <a:off x="3974" y="308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2" name="Rectangle 20"/>
            <p:cNvSpPr>
              <a:spLocks noChangeArrowheads="1"/>
            </p:cNvSpPr>
            <p:nvPr/>
          </p:nvSpPr>
          <p:spPr bwMode="auto">
            <a:xfrm>
              <a:off x="4613" y="3186"/>
              <a:ext cx="193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3" name="Line 21"/>
            <p:cNvSpPr>
              <a:spLocks noChangeShapeType="1"/>
            </p:cNvSpPr>
            <p:nvPr/>
          </p:nvSpPr>
          <p:spPr bwMode="auto">
            <a:xfrm flipV="1">
              <a:off x="4714" y="3087"/>
              <a:ext cx="0" cy="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4" name="Line 22"/>
            <p:cNvSpPr>
              <a:spLocks noChangeShapeType="1"/>
            </p:cNvSpPr>
            <p:nvPr/>
          </p:nvSpPr>
          <p:spPr bwMode="auto">
            <a:xfrm>
              <a:off x="3705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5" name="Freeform 23"/>
            <p:cNvSpPr>
              <a:spLocks/>
            </p:cNvSpPr>
            <p:nvPr/>
          </p:nvSpPr>
          <p:spPr bwMode="auto">
            <a:xfrm>
              <a:off x="3640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12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6" name="Freeform 24"/>
            <p:cNvSpPr>
              <a:spLocks/>
            </p:cNvSpPr>
            <p:nvPr/>
          </p:nvSpPr>
          <p:spPr bwMode="auto">
            <a:xfrm>
              <a:off x="3640" y="3280"/>
              <a:ext cx="184" cy="64"/>
            </a:xfrm>
            <a:custGeom>
              <a:avLst/>
              <a:gdLst>
                <a:gd name="T0" fmla="*/ 0 w 329"/>
                <a:gd name="T1" fmla="*/ 112 h 113"/>
                <a:gd name="T2" fmla="*/ 112 w 329"/>
                <a:gd name="T3" fmla="*/ 0 h 113"/>
                <a:gd name="T4" fmla="*/ 216 w 329"/>
                <a:gd name="T5" fmla="*/ 112 h 113"/>
                <a:gd name="T6" fmla="*/ 328 w 329"/>
                <a:gd name="T7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9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  <a:lnTo>
                    <a:pt x="328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7" name="Freeform 25"/>
            <p:cNvSpPr>
              <a:spLocks/>
            </p:cNvSpPr>
            <p:nvPr/>
          </p:nvSpPr>
          <p:spPr bwMode="auto">
            <a:xfrm>
              <a:off x="3550" y="3343"/>
              <a:ext cx="81" cy="99"/>
            </a:xfrm>
            <a:custGeom>
              <a:avLst/>
              <a:gdLst>
                <a:gd name="T0" fmla="*/ 144 w 145"/>
                <a:gd name="T1" fmla="*/ 0 h 177"/>
                <a:gd name="T2" fmla="*/ 0 w 145"/>
                <a:gd name="T3" fmla="*/ 0 h 177"/>
                <a:gd name="T4" fmla="*/ 0 w 145"/>
                <a:gd name="T5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8" name="Line 26"/>
            <p:cNvSpPr>
              <a:spLocks noChangeShapeType="1"/>
            </p:cNvSpPr>
            <p:nvPr/>
          </p:nvSpPr>
          <p:spPr bwMode="auto">
            <a:xfrm>
              <a:off x="3826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9" name="Rectangle 27"/>
            <p:cNvSpPr>
              <a:spLocks noChangeArrowheads="1"/>
            </p:cNvSpPr>
            <p:nvPr/>
          </p:nvSpPr>
          <p:spPr bwMode="auto">
            <a:xfrm>
              <a:off x="3725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0" name="Rectangle 28"/>
            <p:cNvSpPr>
              <a:spLocks noChangeArrowheads="1"/>
            </p:cNvSpPr>
            <p:nvPr/>
          </p:nvSpPr>
          <p:spPr bwMode="auto">
            <a:xfrm>
              <a:off x="3456" y="3455"/>
              <a:ext cx="188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1" name="Line 29"/>
            <p:cNvSpPr>
              <a:spLocks noChangeShapeType="1"/>
            </p:cNvSpPr>
            <p:nvPr/>
          </p:nvSpPr>
          <p:spPr bwMode="auto">
            <a:xfrm>
              <a:off x="3552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2" name="Line 30"/>
            <p:cNvSpPr>
              <a:spLocks noChangeShapeType="1"/>
            </p:cNvSpPr>
            <p:nvPr/>
          </p:nvSpPr>
          <p:spPr bwMode="auto">
            <a:xfrm>
              <a:off x="3826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3" name="Line 31"/>
            <p:cNvSpPr>
              <a:spLocks noChangeShapeType="1"/>
            </p:cNvSpPr>
            <p:nvPr/>
          </p:nvSpPr>
          <p:spPr bwMode="auto">
            <a:xfrm>
              <a:off x="3555" y="3615"/>
              <a:ext cx="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4" name="Line 32"/>
            <p:cNvSpPr>
              <a:spLocks noChangeShapeType="1"/>
            </p:cNvSpPr>
            <p:nvPr/>
          </p:nvSpPr>
          <p:spPr bwMode="auto">
            <a:xfrm>
              <a:off x="4039" y="3211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5" name="Freeform 33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6" name="Freeform 34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7" name="Freeform 35"/>
            <p:cNvSpPr>
              <a:spLocks/>
            </p:cNvSpPr>
            <p:nvPr/>
          </p:nvSpPr>
          <p:spPr bwMode="auto">
            <a:xfrm>
              <a:off x="4093" y="3343"/>
              <a:ext cx="81" cy="99"/>
            </a:xfrm>
            <a:custGeom>
              <a:avLst/>
              <a:gdLst>
                <a:gd name="T0" fmla="*/ 144 w 145"/>
                <a:gd name="T1" fmla="*/ 0 h 177"/>
                <a:gd name="T2" fmla="*/ 0 w 145"/>
                <a:gd name="T3" fmla="*/ 0 h 177"/>
                <a:gd name="T4" fmla="*/ 0 w 145"/>
                <a:gd name="T5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8" name="Line 36"/>
            <p:cNvSpPr>
              <a:spLocks noChangeShapeType="1"/>
            </p:cNvSpPr>
            <p:nvPr/>
          </p:nvSpPr>
          <p:spPr bwMode="auto">
            <a:xfrm>
              <a:off x="4369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9" name="Rectangle 37"/>
            <p:cNvSpPr>
              <a:spLocks noChangeArrowheads="1"/>
            </p:cNvSpPr>
            <p:nvPr/>
          </p:nvSpPr>
          <p:spPr bwMode="auto">
            <a:xfrm>
              <a:off x="4272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0" name="Rectangle 38"/>
            <p:cNvSpPr>
              <a:spLocks noChangeArrowheads="1"/>
            </p:cNvSpPr>
            <p:nvPr/>
          </p:nvSpPr>
          <p:spPr bwMode="auto">
            <a:xfrm>
              <a:off x="3999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1" name="Line 39"/>
            <p:cNvSpPr>
              <a:spLocks noChangeShapeType="1"/>
            </p:cNvSpPr>
            <p:nvPr/>
          </p:nvSpPr>
          <p:spPr bwMode="auto">
            <a:xfrm>
              <a:off x="4095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2" name="Line 40"/>
            <p:cNvSpPr>
              <a:spLocks noChangeShapeType="1"/>
            </p:cNvSpPr>
            <p:nvPr/>
          </p:nvSpPr>
          <p:spPr bwMode="auto">
            <a:xfrm>
              <a:off x="4369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3" name="Line 41"/>
            <p:cNvSpPr>
              <a:spLocks noChangeShapeType="1"/>
            </p:cNvSpPr>
            <p:nvPr/>
          </p:nvSpPr>
          <p:spPr bwMode="auto">
            <a:xfrm>
              <a:off x="4241" y="3615"/>
              <a:ext cx="12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4" name="Line 42"/>
            <p:cNvSpPr>
              <a:spLocks noChangeShapeType="1"/>
            </p:cNvSpPr>
            <p:nvPr/>
          </p:nvSpPr>
          <p:spPr bwMode="auto">
            <a:xfrm>
              <a:off x="4248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5" name="Line 43"/>
            <p:cNvSpPr>
              <a:spLocks noChangeShapeType="1"/>
            </p:cNvSpPr>
            <p:nvPr/>
          </p:nvSpPr>
          <p:spPr bwMode="auto">
            <a:xfrm>
              <a:off x="4097" y="3615"/>
              <a:ext cx="1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6" name="Oval 44"/>
            <p:cNvSpPr>
              <a:spLocks noChangeArrowheads="1"/>
            </p:cNvSpPr>
            <p:nvPr/>
          </p:nvSpPr>
          <p:spPr bwMode="auto">
            <a:xfrm>
              <a:off x="4219" y="3608"/>
              <a:ext cx="13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7" name="Oval 45"/>
            <p:cNvSpPr>
              <a:spLocks noChangeArrowheads="1"/>
            </p:cNvSpPr>
            <p:nvPr/>
          </p:nvSpPr>
          <p:spPr bwMode="auto">
            <a:xfrm>
              <a:off x="3676" y="3608"/>
              <a:ext cx="9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8" name="Line 46"/>
            <p:cNvSpPr>
              <a:spLocks noChangeShapeType="1"/>
            </p:cNvSpPr>
            <p:nvPr/>
          </p:nvSpPr>
          <p:spPr bwMode="auto">
            <a:xfrm>
              <a:off x="4230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9" name="Line 47"/>
            <p:cNvSpPr>
              <a:spLocks noChangeShapeType="1"/>
            </p:cNvSpPr>
            <p:nvPr/>
          </p:nvSpPr>
          <p:spPr bwMode="auto">
            <a:xfrm flipH="1">
              <a:off x="3994" y="3686"/>
              <a:ext cx="2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0" name="Line 48"/>
            <p:cNvSpPr>
              <a:spLocks noChangeShapeType="1"/>
            </p:cNvSpPr>
            <p:nvPr/>
          </p:nvSpPr>
          <p:spPr bwMode="auto">
            <a:xfrm>
              <a:off x="3685" y="3686"/>
              <a:ext cx="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1" name="Oval 49"/>
            <p:cNvSpPr>
              <a:spLocks noChangeArrowheads="1"/>
            </p:cNvSpPr>
            <p:nvPr/>
          </p:nvSpPr>
          <p:spPr bwMode="auto">
            <a:xfrm>
              <a:off x="3976" y="368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2" name="Freeform 50"/>
            <p:cNvSpPr>
              <a:spLocks/>
            </p:cNvSpPr>
            <p:nvPr/>
          </p:nvSpPr>
          <p:spPr bwMode="auto">
            <a:xfrm>
              <a:off x="3985" y="3693"/>
              <a:ext cx="189" cy="72"/>
            </a:xfrm>
            <a:custGeom>
              <a:avLst/>
              <a:gdLst>
                <a:gd name="T0" fmla="*/ 0 w 337"/>
                <a:gd name="T1" fmla="*/ 0 h 129"/>
                <a:gd name="T2" fmla="*/ 0 w 337"/>
                <a:gd name="T3" fmla="*/ 128 h 129"/>
                <a:gd name="T4" fmla="*/ 336 w 337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7" h="129">
                  <a:moveTo>
                    <a:pt x="0" y="0"/>
                  </a:moveTo>
                  <a:lnTo>
                    <a:pt x="0" y="128"/>
                  </a:lnTo>
                  <a:lnTo>
                    <a:pt x="336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3" name="Oval 51"/>
            <p:cNvSpPr>
              <a:spLocks noChangeArrowheads="1"/>
            </p:cNvSpPr>
            <p:nvPr/>
          </p:nvSpPr>
          <p:spPr bwMode="auto">
            <a:xfrm>
              <a:off x="4169" y="376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4" name="Line 52"/>
            <p:cNvSpPr>
              <a:spLocks noChangeShapeType="1"/>
            </p:cNvSpPr>
            <p:nvPr/>
          </p:nvSpPr>
          <p:spPr bwMode="auto">
            <a:xfrm>
              <a:off x="4714" y="3276"/>
              <a:ext cx="0" cy="4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5" name="Line 53"/>
            <p:cNvSpPr>
              <a:spLocks noChangeShapeType="1"/>
            </p:cNvSpPr>
            <p:nvPr/>
          </p:nvSpPr>
          <p:spPr bwMode="auto">
            <a:xfrm>
              <a:off x="4192" y="3767"/>
              <a:ext cx="5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6" name="Freeform 54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7" name="Freeform 55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8" name="Line 56"/>
            <p:cNvSpPr>
              <a:spLocks noChangeShapeType="1"/>
            </p:cNvSpPr>
            <p:nvPr/>
          </p:nvSpPr>
          <p:spPr bwMode="auto">
            <a:xfrm flipV="1">
              <a:off x="4176" y="3765"/>
              <a:ext cx="0" cy="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9" name="Freeform 57"/>
            <p:cNvSpPr>
              <a:spLocks/>
            </p:cNvSpPr>
            <p:nvPr/>
          </p:nvSpPr>
          <p:spPr bwMode="auto">
            <a:xfrm>
              <a:off x="4236" y="2917"/>
              <a:ext cx="696" cy="992"/>
            </a:xfrm>
            <a:custGeom>
              <a:avLst/>
              <a:gdLst>
                <a:gd name="T0" fmla="*/ 0 w 1241"/>
                <a:gd name="T1" fmla="*/ 1768 h 1769"/>
                <a:gd name="T2" fmla="*/ 1240 w 1241"/>
                <a:gd name="T3" fmla="*/ 1768 h 1769"/>
                <a:gd name="T4" fmla="*/ 1240 w 1241"/>
                <a:gd name="T5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1" h="1769">
                  <a:moveTo>
                    <a:pt x="0" y="1768"/>
                  </a:moveTo>
                  <a:lnTo>
                    <a:pt x="1240" y="1768"/>
                  </a:lnTo>
                  <a:lnTo>
                    <a:pt x="124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0" name="Freeform 58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1" name="Freeform 59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2" name="Freeform 60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3" name="Freeform 61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4" name="Freeform 62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12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5" name="Freeform 63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12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6" name="Freeform 64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7" name="Freeform 65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8" name="Freeform 66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9" name="Freeform 67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0" name="Line 68"/>
            <p:cNvSpPr>
              <a:spLocks noChangeShapeType="1"/>
            </p:cNvSpPr>
            <p:nvPr/>
          </p:nvSpPr>
          <p:spPr bwMode="auto">
            <a:xfrm>
              <a:off x="4313" y="3345"/>
              <a:ext cx="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1" name="AutoShape 69"/>
            <p:cNvSpPr>
              <a:spLocks noChangeArrowheads="1"/>
            </p:cNvSpPr>
            <p:nvPr/>
          </p:nvSpPr>
          <p:spPr bwMode="auto">
            <a:xfrm>
              <a:off x="4210" y="3016"/>
              <a:ext cx="148" cy="134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2" name="AutoShape 70"/>
            <p:cNvSpPr>
              <a:spLocks noChangeArrowheads="1"/>
            </p:cNvSpPr>
            <p:nvPr/>
          </p:nvSpPr>
          <p:spPr bwMode="auto">
            <a:xfrm>
              <a:off x="3896" y="314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3" name="AutoShape 71"/>
            <p:cNvSpPr>
              <a:spLocks noChangeArrowheads="1"/>
            </p:cNvSpPr>
            <p:nvPr/>
          </p:nvSpPr>
          <p:spPr bwMode="auto">
            <a:xfrm>
              <a:off x="3622" y="327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4" name="AutoShape 72"/>
            <p:cNvSpPr>
              <a:spLocks noChangeArrowheads="1"/>
            </p:cNvSpPr>
            <p:nvPr/>
          </p:nvSpPr>
          <p:spPr bwMode="auto">
            <a:xfrm>
              <a:off x="4169" y="327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5" name="AutoShape 73"/>
            <p:cNvSpPr>
              <a:spLocks noChangeArrowheads="1"/>
            </p:cNvSpPr>
            <p:nvPr/>
          </p:nvSpPr>
          <p:spPr bwMode="auto">
            <a:xfrm>
              <a:off x="4093" y="3837"/>
              <a:ext cx="148" cy="134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6" name="Line 74"/>
            <p:cNvSpPr>
              <a:spLocks noChangeShapeType="1"/>
            </p:cNvSpPr>
            <p:nvPr/>
          </p:nvSpPr>
          <p:spPr bwMode="auto">
            <a:xfrm>
              <a:off x="4169" y="3968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7" name="Line 75"/>
            <p:cNvSpPr>
              <a:spLocks noChangeShapeType="1"/>
            </p:cNvSpPr>
            <p:nvPr/>
          </p:nvSpPr>
          <p:spPr bwMode="auto">
            <a:xfrm>
              <a:off x="4290" y="2784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94988" name="Rectangle 76"/>
          <p:cNvSpPr>
            <a:spLocks noChangeArrowheads="1"/>
          </p:cNvSpPr>
          <p:nvPr/>
        </p:nvSpPr>
        <p:spPr bwMode="auto">
          <a:xfrm>
            <a:off x="434782" y="2286000"/>
            <a:ext cx="533400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Using the code, draw a corresponding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flow graph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(First drawing the activity diagram for the code may help, but is not required)</a:t>
            </a:r>
          </a:p>
          <a:p>
            <a:pPr>
              <a:buFontTx/>
              <a:buAutoNum type="arabicPeriod"/>
            </a:pPr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Determine the </a:t>
            </a:r>
            <a:r>
              <a:rPr lang="en-US" altLang="zh-CN" sz="2000" b="1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cyclomatic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complexity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the flow graph.</a:t>
            </a:r>
          </a:p>
          <a:p>
            <a:pPr>
              <a:buFontTx/>
              <a:buAutoNum type="arabicPeriod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Determine a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basis set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linearly independent paths.</a:t>
            </a:r>
          </a:p>
          <a:p>
            <a:pPr>
              <a:buFontTx/>
              <a:buAutoNum type="arabicPeriod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Prepare</a:t>
            </a: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cases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that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force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execution of each path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 the basis set.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991800" y="2107080"/>
              <a:ext cx="7283160" cy="3950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320" y="2098800"/>
                <a:ext cx="7295040" cy="39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78913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Flow graphs Consist of Three Primitives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210355" y="2054180"/>
            <a:ext cx="8915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 </a:t>
            </a:r>
            <a:r>
              <a:rPr lang="en-US" altLang="zh-CN" sz="2000" b="1" dirty="0">
                <a:latin typeface="Cambria" panose="02040503050406030204" pitchFamily="18" charset="0"/>
              </a:rPr>
              <a:t>decision</a:t>
            </a:r>
            <a:r>
              <a:rPr lang="en-US" altLang="zh-CN" sz="2000" dirty="0">
                <a:latin typeface="Cambria" panose="02040503050406030204" pitchFamily="18" charset="0"/>
              </a:rPr>
              <a:t> is a program point at which the control can diverge.  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(</a:t>
            </a:r>
            <a:r>
              <a:rPr lang="en-US" altLang="zh-CN" sz="1800" i="1" dirty="0">
                <a:latin typeface="Cambria" panose="02040503050406030204" pitchFamily="18" charset="0"/>
              </a:rPr>
              <a:t>e.g.,</a:t>
            </a:r>
            <a:r>
              <a:rPr lang="en-US" altLang="zh-CN" sz="1800" dirty="0">
                <a:latin typeface="Cambria" panose="02040503050406030204" pitchFamily="18" charset="0"/>
              </a:rPr>
              <a:t> if and case statements).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 </a:t>
            </a:r>
            <a:r>
              <a:rPr lang="en-US" altLang="zh-CN" sz="2000" b="1" dirty="0">
                <a:latin typeface="Cambria" panose="02040503050406030204" pitchFamily="18" charset="0"/>
              </a:rPr>
              <a:t>junction</a:t>
            </a:r>
            <a:r>
              <a:rPr lang="en-US" altLang="zh-CN" sz="2000" dirty="0">
                <a:latin typeface="Cambria" panose="02040503050406030204" pitchFamily="18" charset="0"/>
              </a:rPr>
              <a:t> is a program point where the control flow can merge.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(</a:t>
            </a:r>
            <a:r>
              <a:rPr lang="en-US" altLang="zh-CN" sz="1800" i="1" dirty="0">
                <a:latin typeface="Cambria" panose="02040503050406030204" pitchFamily="18" charset="0"/>
              </a:rPr>
              <a:t>e.g.,</a:t>
            </a:r>
            <a:r>
              <a:rPr lang="en-US" altLang="zh-CN" sz="1800" dirty="0">
                <a:latin typeface="Cambria" panose="02040503050406030204" pitchFamily="18" charset="0"/>
              </a:rPr>
              <a:t> end if, end loop, </a:t>
            </a:r>
            <a:r>
              <a:rPr lang="en-US" altLang="zh-CN" sz="1800" dirty="0" err="1">
                <a:latin typeface="Cambria" panose="02040503050406030204" pitchFamily="18" charset="0"/>
              </a:rPr>
              <a:t>goto</a:t>
            </a:r>
            <a:r>
              <a:rPr lang="en-US" altLang="zh-CN" sz="1800" dirty="0">
                <a:latin typeface="Cambria" panose="02040503050406030204" pitchFamily="18" charset="0"/>
              </a:rPr>
              <a:t> label)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 </a:t>
            </a:r>
            <a:r>
              <a:rPr lang="en-US" altLang="zh-CN" sz="2000" b="1" dirty="0">
                <a:latin typeface="Cambria" panose="02040503050406030204" pitchFamily="18" charset="0"/>
              </a:rPr>
              <a:t>process block</a:t>
            </a:r>
            <a:r>
              <a:rPr lang="en-US" altLang="zh-CN" sz="2000" dirty="0">
                <a:latin typeface="Cambria" panose="02040503050406030204" pitchFamily="18" charset="0"/>
              </a:rPr>
              <a:t> is a sequence of program statements uninterrupted by either decisions or junctions. (</a:t>
            </a:r>
            <a:r>
              <a:rPr lang="en-US" altLang="zh-CN" sz="2000" i="1" dirty="0">
                <a:latin typeface="Cambria" panose="02040503050406030204" pitchFamily="18" charset="0"/>
              </a:rPr>
              <a:t>i.e.,</a:t>
            </a:r>
            <a:r>
              <a:rPr lang="en-US" altLang="zh-CN" sz="2000" dirty="0">
                <a:latin typeface="Cambria" panose="02040503050406030204" pitchFamily="18" charset="0"/>
              </a:rPr>
              <a:t> straight-line code). 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A process has one entry and one exit.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A program does not  jump into or out of a process.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2400"/>
            <a:ext cx="5859462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Flow </a:t>
            </a: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graph</a:t>
            </a: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 from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051920" y="2508120"/>
              <a:ext cx="1374120" cy="2035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640" y="2498760"/>
                <a:ext cx="1387800" cy="20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7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795" y="232605"/>
            <a:ext cx="5859462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Flow </a:t>
            </a: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graph</a:t>
            </a: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 from code</a:t>
            </a:r>
          </a:p>
        </p:txBody>
      </p:sp>
      <p:grpSp>
        <p:nvGrpSpPr>
          <p:cNvPr id="298034" name="Group 50"/>
          <p:cNvGrpSpPr>
            <a:grpSpLocks/>
          </p:cNvGrpSpPr>
          <p:nvPr/>
        </p:nvGrpSpPr>
        <p:grpSpPr bwMode="auto">
          <a:xfrm>
            <a:off x="1171575" y="1795463"/>
            <a:ext cx="6767513" cy="3971925"/>
            <a:chOff x="738" y="1131"/>
            <a:chExt cx="4263" cy="2502"/>
          </a:xfrm>
        </p:grpSpPr>
        <p:sp>
          <p:nvSpPr>
            <p:cNvPr id="297990" name="Rectangle 6"/>
            <p:cNvSpPr>
              <a:spLocks noChangeArrowheads="1"/>
            </p:cNvSpPr>
            <p:nvPr/>
          </p:nvSpPr>
          <p:spPr bwMode="auto">
            <a:xfrm>
              <a:off x="738" y="2139"/>
              <a:ext cx="6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Sequence</a:t>
              </a:r>
            </a:p>
          </p:txBody>
        </p:sp>
        <p:sp>
          <p:nvSpPr>
            <p:cNvPr id="297995" name="Rectangle 11"/>
            <p:cNvSpPr>
              <a:spLocks noChangeArrowheads="1"/>
            </p:cNvSpPr>
            <p:nvPr/>
          </p:nvSpPr>
          <p:spPr bwMode="auto">
            <a:xfrm>
              <a:off x="1890" y="2283"/>
              <a:ext cx="79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If-then-else</a:t>
              </a:r>
            </a:p>
          </p:txBody>
        </p:sp>
        <p:sp>
          <p:nvSpPr>
            <p:cNvPr id="298004" name="Rectangle 20"/>
            <p:cNvSpPr>
              <a:spLocks noChangeArrowheads="1"/>
            </p:cNvSpPr>
            <p:nvPr/>
          </p:nvSpPr>
          <p:spPr bwMode="auto">
            <a:xfrm>
              <a:off x="3570" y="2235"/>
              <a:ext cx="3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Case</a:t>
              </a:r>
            </a:p>
          </p:txBody>
        </p:sp>
        <p:sp>
          <p:nvSpPr>
            <p:cNvPr id="298005" name="Rectangle 21"/>
            <p:cNvSpPr>
              <a:spLocks noChangeArrowheads="1"/>
            </p:cNvSpPr>
            <p:nvPr/>
          </p:nvSpPr>
          <p:spPr bwMode="auto">
            <a:xfrm>
              <a:off x="1424" y="3421"/>
              <a:ext cx="6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Do-until</a:t>
              </a:r>
            </a:p>
          </p:txBody>
        </p:sp>
        <p:sp>
          <p:nvSpPr>
            <p:cNvPr id="298006" name="Oval 22"/>
            <p:cNvSpPr>
              <a:spLocks noChangeArrowheads="1"/>
            </p:cNvSpPr>
            <p:nvPr/>
          </p:nvSpPr>
          <p:spPr bwMode="auto">
            <a:xfrm>
              <a:off x="4053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7" name="Oval 23"/>
            <p:cNvSpPr>
              <a:spLocks noChangeArrowheads="1"/>
            </p:cNvSpPr>
            <p:nvPr/>
          </p:nvSpPr>
          <p:spPr bwMode="auto">
            <a:xfrm>
              <a:off x="3275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8" name="Oval 24"/>
            <p:cNvSpPr>
              <a:spLocks noChangeArrowheads="1"/>
            </p:cNvSpPr>
            <p:nvPr/>
          </p:nvSpPr>
          <p:spPr bwMode="auto">
            <a:xfrm>
              <a:off x="4830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9" name="Line 25"/>
            <p:cNvSpPr>
              <a:spLocks noChangeShapeType="1"/>
            </p:cNvSpPr>
            <p:nvPr/>
          </p:nvSpPr>
          <p:spPr bwMode="auto">
            <a:xfrm>
              <a:off x="3458" y="3187"/>
              <a:ext cx="5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0" name="Line 26"/>
            <p:cNvSpPr>
              <a:spLocks noChangeShapeType="1"/>
            </p:cNvSpPr>
            <p:nvPr/>
          </p:nvSpPr>
          <p:spPr bwMode="auto">
            <a:xfrm>
              <a:off x="4230" y="3187"/>
              <a:ext cx="5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1" name="Rectangle 27"/>
            <p:cNvSpPr>
              <a:spLocks noChangeArrowheads="1"/>
            </p:cNvSpPr>
            <p:nvPr/>
          </p:nvSpPr>
          <p:spPr bwMode="auto">
            <a:xfrm>
              <a:off x="3817" y="3347"/>
              <a:ext cx="64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Do-while</a:t>
              </a:r>
            </a:p>
          </p:txBody>
        </p:sp>
        <p:sp>
          <p:nvSpPr>
            <p:cNvPr id="298012" name="Oval 28"/>
            <p:cNvSpPr>
              <a:spLocks noChangeArrowheads="1"/>
            </p:cNvSpPr>
            <p:nvPr/>
          </p:nvSpPr>
          <p:spPr bwMode="auto">
            <a:xfrm>
              <a:off x="1636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3" name="Oval 29"/>
            <p:cNvSpPr>
              <a:spLocks noChangeArrowheads="1"/>
            </p:cNvSpPr>
            <p:nvPr/>
          </p:nvSpPr>
          <p:spPr bwMode="auto">
            <a:xfrm>
              <a:off x="858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4" name="Oval 30"/>
            <p:cNvSpPr>
              <a:spLocks noChangeArrowheads="1"/>
            </p:cNvSpPr>
            <p:nvPr/>
          </p:nvSpPr>
          <p:spPr bwMode="auto">
            <a:xfrm>
              <a:off x="2413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5" name="Line 31"/>
            <p:cNvSpPr>
              <a:spLocks noChangeShapeType="1"/>
            </p:cNvSpPr>
            <p:nvPr/>
          </p:nvSpPr>
          <p:spPr bwMode="auto">
            <a:xfrm>
              <a:off x="1035" y="3160"/>
              <a:ext cx="5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cxnSp>
          <p:nvCxnSpPr>
            <p:cNvPr id="298016" name="AutoShape 32"/>
            <p:cNvCxnSpPr>
              <a:cxnSpLocks noChangeShapeType="1"/>
              <a:stCxn id="298006" idx="0"/>
              <a:endCxn id="298007" idx="0"/>
            </p:cNvCxnSpPr>
            <p:nvPr/>
          </p:nvCxnSpPr>
          <p:spPr bwMode="auto">
            <a:xfrm rot="16200000" flipH="1" flipV="1">
              <a:off x="3749" y="2714"/>
              <a:ext cx="1" cy="778"/>
            </a:xfrm>
            <a:prstGeom prst="curvedConnector3">
              <a:avLst>
                <a:gd name="adj1" fmla="val -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8017" name="AutoShape 33"/>
            <p:cNvCxnSpPr>
              <a:cxnSpLocks noChangeShapeType="1"/>
              <a:stCxn id="298013" idx="4"/>
              <a:endCxn id="298014" idx="4"/>
            </p:cNvCxnSpPr>
            <p:nvPr/>
          </p:nvCxnSpPr>
          <p:spPr bwMode="auto">
            <a:xfrm rot="16200000" flipH="1">
              <a:off x="1721" y="2469"/>
              <a:ext cx="1" cy="1555"/>
            </a:xfrm>
            <a:prstGeom prst="curvedConnector3">
              <a:avLst>
                <a:gd name="adj1" fmla="val 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8018" name="AutoShape 34"/>
            <p:cNvCxnSpPr>
              <a:cxnSpLocks noChangeShapeType="1"/>
              <a:stCxn id="298012" idx="0"/>
              <a:endCxn id="298013" idx="0"/>
            </p:cNvCxnSpPr>
            <p:nvPr/>
          </p:nvCxnSpPr>
          <p:spPr bwMode="auto">
            <a:xfrm rot="16200000" flipH="1" flipV="1">
              <a:off x="1332" y="2687"/>
              <a:ext cx="1" cy="778"/>
            </a:xfrm>
            <a:prstGeom prst="curvedConnector3">
              <a:avLst>
                <a:gd name="adj1" fmla="val -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98030" name="Group 46"/>
            <p:cNvGrpSpPr>
              <a:grpSpLocks/>
            </p:cNvGrpSpPr>
            <p:nvPr/>
          </p:nvGrpSpPr>
          <p:grpSpPr bwMode="auto">
            <a:xfrm rot="5400000">
              <a:off x="777" y="1668"/>
              <a:ext cx="670" cy="171"/>
              <a:chOff x="1036" y="1567"/>
              <a:chExt cx="670" cy="171"/>
            </a:xfrm>
          </p:grpSpPr>
          <p:sp>
            <p:nvSpPr>
              <p:cNvPr id="297988" name="Oval 4"/>
              <p:cNvSpPr>
                <a:spLocks noChangeArrowheads="1"/>
              </p:cNvSpPr>
              <p:nvPr/>
            </p:nvSpPr>
            <p:spPr bwMode="auto">
              <a:xfrm>
                <a:off x="1036" y="1567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89" name="Oval 5"/>
              <p:cNvSpPr>
                <a:spLocks noChangeArrowheads="1"/>
              </p:cNvSpPr>
              <p:nvPr/>
            </p:nvSpPr>
            <p:spPr bwMode="auto">
              <a:xfrm>
                <a:off x="1535" y="1567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298019" name="AutoShape 35"/>
              <p:cNvCxnSpPr>
                <a:cxnSpLocks noChangeShapeType="1"/>
                <a:stCxn id="297988" idx="6"/>
                <a:endCxn id="297989" idx="2"/>
              </p:cNvCxnSpPr>
              <p:nvPr/>
            </p:nvCxnSpPr>
            <p:spPr bwMode="auto">
              <a:xfrm>
                <a:off x="1207" y="1653"/>
                <a:ext cx="32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8031" name="Group 47"/>
            <p:cNvGrpSpPr>
              <a:grpSpLocks/>
            </p:cNvGrpSpPr>
            <p:nvPr/>
          </p:nvGrpSpPr>
          <p:grpSpPr bwMode="auto">
            <a:xfrm rot="5400000">
              <a:off x="1743" y="1230"/>
              <a:ext cx="1085" cy="887"/>
              <a:chOff x="2242" y="1224"/>
              <a:chExt cx="1085" cy="887"/>
            </a:xfrm>
          </p:grpSpPr>
          <p:sp>
            <p:nvSpPr>
              <p:cNvPr id="297991" name="Oval 7"/>
              <p:cNvSpPr>
                <a:spLocks noChangeArrowheads="1"/>
              </p:cNvSpPr>
              <p:nvPr/>
            </p:nvSpPr>
            <p:spPr bwMode="auto">
              <a:xfrm>
                <a:off x="2734" y="1224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2" name="Oval 8"/>
              <p:cNvSpPr>
                <a:spLocks noChangeArrowheads="1"/>
              </p:cNvSpPr>
              <p:nvPr/>
            </p:nvSpPr>
            <p:spPr bwMode="auto">
              <a:xfrm>
                <a:off x="2734" y="1940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3" name="Oval 9"/>
              <p:cNvSpPr>
                <a:spLocks noChangeArrowheads="1"/>
              </p:cNvSpPr>
              <p:nvPr/>
            </p:nvSpPr>
            <p:spPr bwMode="auto">
              <a:xfrm>
                <a:off x="2242" y="1582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4" name="Oval 10"/>
              <p:cNvSpPr>
                <a:spLocks noChangeArrowheads="1"/>
              </p:cNvSpPr>
              <p:nvPr/>
            </p:nvSpPr>
            <p:spPr bwMode="auto">
              <a:xfrm>
                <a:off x="3156" y="1582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298020" name="AutoShape 36"/>
              <p:cNvCxnSpPr>
                <a:cxnSpLocks noChangeShapeType="1"/>
                <a:stCxn id="297993" idx="7"/>
                <a:endCxn id="297991" idx="3"/>
              </p:cNvCxnSpPr>
              <p:nvPr/>
            </p:nvCxnSpPr>
            <p:spPr bwMode="auto">
              <a:xfrm flipV="1">
                <a:off x="2388" y="1370"/>
                <a:ext cx="37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1" name="AutoShape 37"/>
              <p:cNvCxnSpPr>
                <a:cxnSpLocks noChangeShapeType="1"/>
                <a:stCxn id="297991" idx="5"/>
                <a:endCxn id="297994" idx="1"/>
              </p:cNvCxnSpPr>
              <p:nvPr/>
            </p:nvCxnSpPr>
            <p:spPr bwMode="auto">
              <a:xfrm>
                <a:off x="2880" y="1370"/>
                <a:ext cx="30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2" name="AutoShape 38"/>
              <p:cNvCxnSpPr>
                <a:cxnSpLocks noChangeShapeType="1"/>
                <a:stCxn id="297993" idx="5"/>
                <a:endCxn id="297992" idx="1"/>
              </p:cNvCxnSpPr>
              <p:nvPr/>
            </p:nvCxnSpPr>
            <p:spPr bwMode="auto">
              <a:xfrm>
                <a:off x="2388" y="1728"/>
                <a:ext cx="37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3" name="AutoShape 39"/>
              <p:cNvCxnSpPr>
                <a:cxnSpLocks noChangeShapeType="1"/>
                <a:stCxn id="297992" idx="7"/>
                <a:endCxn id="297994" idx="3"/>
              </p:cNvCxnSpPr>
              <p:nvPr/>
            </p:nvCxnSpPr>
            <p:spPr bwMode="auto">
              <a:xfrm flipV="1">
                <a:off x="2880" y="1728"/>
                <a:ext cx="30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8032" name="Group 48"/>
            <p:cNvGrpSpPr>
              <a:grpSpLocks/>
            </p:cNvGrpSpPr>
            <p:nvPr/>
          </p:nvGrpSpPr>
          <p:grpSpPr bwMode="auto">
            <a:xfrm rot="5646979">
              <a:off x="3489" y="1001"/>
              <a:ext cx="971" cy="1338"/>
              <a:chOff x="3759" y="926"/>
              <a:chExt cx="971" cy="1338"/>
            </a:xfrm>
          </p:grpSpPr>
          <p:grpSp>
            <p:nvGrpSpPr>
              <p:cNvPr id="297996" name="Group 12"/>
              <p:cNvGrpSpPr>
                <a:grpSpLocks/>
              </p:cNvGrpSpPr>
              <p:nvPr/>
            </p:nvGrpSpPr>
            <p:grpSpPr bwMode="auto">
              <a:xfrm>
                <a:off x="3759" y="1802"/>
                <a:ext cx="971" cy="171"/>
                <a:chOff x="4200" y="2072"/>
                <a:chExt cx="971" cy="171"/>
              </a:xfrm>
            </p:grpSpPr>
            <p:sp>
              <p:nvSpPr>
                <p:cNvPr id="297997" name="Oval 13"/>
                <p:cNvSpPr>
                  <a:spLocks noChangeArrowheads="1"/>
                </p:cNvSpPr>
                <p:nvPr/>
              </p:nvSpPr>
              <p:spPr bwMode="auto">
                <a:xfrm>
                  <a:off x="4200" y="2072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7998" name="Oval 14"/>
                <p:cNvSpPr>
                  <a:spLocks noChangeArrowheads="1"/>
                </p:cNvSpPr>
                <p:nvPr/>
              </p:nvSpPr>
              <p:spPr bwMode="auto">
                <a:xfrm>
                  <a:off x="5000" y="2072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97999" name="Oval 15"/>
              <p:cNvSpPr>
                <a:spLocks noChangeArrowheads="1"/>
              </p:cNvSpPr>
              <p:nvPr/>
            </p:nvSpPr>
            <p:spPr bwMode="auto">
              <a:xfrm>
                <a:off x="4164" y="926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298000" name="Group 16"/>
              <p:cNvGrpSpPr>
                <a:grpSpLocks/>
              </p:cNvGrpSpPr>
              <p:nvPr/>
            </p:nvGrpSpPr>
            <p:grpSpPr bwMode="auto">
              <a:xfrm>
                <a:off x="4159" y="1510"/>
                <a:ext cx="171" cy="754"/>
                <a:chOff x="4600" y="1780"/>
                <a:chExt cx="171" cy="754"/>
              </a:xfrm>
            </p:grpSpPr>
            <p:sp>
              <p:nvSpPr>
                <p:cNvPr id="298001" name="Oval 17"/>
                <p:cNvSpPr>
                  <a:spLocks noChangeArrowheads="1"/>
                </p:cNvSpPr>
                <p:nvPr/>
              </p:nvSpPr>
              <p:spPr bwMode="auto">
                <a:xfrm>
                  <a:off x="4600" y="1780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8002" name="Oval 18"/>
                <p:cNvSpPr>
                  <a:spLocks noChangeArrowheads="1"/>
                </p:cNvSpPr>
                <p:nvPr/>
              </p:nvSpPr>
              <p:spPr bwMode="auto">
                <a:xfrm>
                  <a:off x="4600" y="2363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98003" name="Rectangle 19"/>
              <p:cNvSpPr>
                <a:spLocks noChangeArrowheads="1"/>
              </p:cNvSpPr>
              <p:nvPr/>
            </p:nvSpPr>
            <p:spPr bwMode="auto">
              <a:xfrm>
                <a:off x="4174" y="1159"/>
                <a:ext cx="14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cxnSp>
            <p:nvCxnSpPr>
              <p:cNvPr id="298024" name="AutoShape 40"/>
              <p:cNvCxnSpPr>
                <a:cxnSpLocks noChangeShapeType="1"/>
                <a:stCxn id="297997" idx="0"/>
                <a:endCxn id="297999" idx="3"/>
              </p:cNvCxnSpPr>
              <p:nvPr/>
            </p:nvCxnSpPr>
            <p:spPr bwMode="auto">
              <a:xfrm flipV="1">
                <a:off x="3845" y="1072"/>
                <a:ext cx="344" cy="73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5" name="AutoShape 41"/>
              <p:cNvCxnSpPr>
                <a:cxnSpLocks noChangeShapeType="1"/>
                <a:stCxn id="297997" idx="7"/>
                <a:endCxn id="298001" idx="3"/>
              </p:cNvCxnSpPr>
              <p:nvPr/>
            </p:nvCxnSpPr>
            <p:spPr bwMode="auto">
              <a:xfrm flipV="1">
                <a:off x="3905" y="1656"/>
                <a:ext cx="279" cy="17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6" name="AutoShape 42"/>
              <p:cNvCxnSpPr>
                <a:cxnSpLocks noChangeShapeType="1"/>
                <a:stCxn id="297997" idx="5"/>
                <a:endCxn id="298002" idx="1"/>
              </p:cNvCxnSpPr>
              <p:nvPr/>
            </p:nvCxnSpPr>
            <p:spPr bwMode="auto">
              <a:xfrm>
                <a:off x="3905" y="1948"/>
                <a:ext cx="279" cy="17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7" name="AutoShape 43"/>
              <p:cNvCxnSpPr>
                <a:cxnSpLocks noChangeShapeType="1"/>
                <a:stCxn id="297999" idx="5"/>
                <a:endCxn id="297998" idx="0"/>
              </p:cNvCxnSpPr>
              <p:nvPr/>
            </p:nvCxnSpPr>
            <p:spPr bwMode="auto">
              <a:xfrm>
                <a:off x="4310" y="1072"/>
                <a:ext cx="335" cy="73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8" name="AutoShape 44"/>
              <p:cNvCxnSpPr>
                <a:cxnSpLocks noChangeShapeType="1"/>
                <a:stCxn id="298001" idx="5"/>
                <a:endCxn id="297998" idx="1"/>
              </p:cNvCxnSpPr>
              <p:nvPr/>
            </p:nvCxnSpPr>
            <p:spPr bwMode="auto">
              <a:xfrm>
                <a:off x="4305" y="1656"/>
                <a:ext cx="279" cy="17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9" name="AutoShape 45"/>
              <p:cNvCxnSpPr>
                <a:cxnSpLocks noChangeShapeType="1"/>
                <a:stCxn id="298002" idx="7"/>
                <a:endCxn id="297998" idx="3"/>
              </p:cNvCxnSpPr>
              <p:nvPr/>
            </p:nvCxnSpPr>
            <p:spPr bwMode="auto">
              <a:xfrm flipV="1">
                <a:off x="4305" y="1948"/>
                <a:ext cx="279" cy="17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566720" y="3790080"/>
              <a:ext cx="5306400" cy="21456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9880" y="3782880"/>
                <a:ext cx="5317200" cy="21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757066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sz="1600" dirty="0">
              <a:latin typeface="Cambria" panose="02040503050406030204" pitchFamily="18" charset="0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19800" y="5410200"/>
            <a:ext cx="3024188" cy="89376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 anchor="b"/>
          <a:lstStyle/>
          <a:p>
            <a:r>
              <a:rPr lang="en-GB" altLang="zh-CN" sz="3600" b="1" dirty="0">
                <a:latin typeface="Cambria" panose="02040503050406030204" pitchFamily="18" charset="0"/>
              </a:rPr>
              <a:t>Binary search (Java)</a:t>
            </a:r>
            <a:endParaRPr lang="en-GB" altLang="zh-CN" sz="1800" dirty="0">
              <a:latin typeface="Cambria" panose="02040503050406030204" pitchFamily="18" charset="0"/>
            </a:endParaRPr>
          </a:p>
        </p:txBody>
      </p:sp>
      <p:graphicFrame>
        <p:nvGraphicFramePr>
          <p:cNvPr id="343043" name="Object 3"/>
          <p:cNvGraphicFramePr>
            <a:graphicFrameLocks noChangeAspect="1"/>
          </p:cNvGraphicFramePr>
          <p:nvPr/>
        </p:nvGraphicFramePr>
        <p:xfrm>
          <a:off x="2438400" y="304800"/>
          <a:ext cx="7629525" cy="679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10021" imgH="5107533" progId="Word.Document.8">
                  <p:embed/>
                </p:oleObj>
              </mc:Choice>
              <mc:Fallback>
                <p:oleObj name="Document" r:id="rId3" imgW="5710021" imgH="5107533" progId="Word.Document.8">
                  <p:embed/>
                  <p:pic>
                    <p:nvPicPr>
                      <p:cNvPr id="3430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04800"/>
                        <a:ext cx="7629525" cy="679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53751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-157956"/>
            <a:ext cx="6932612" cy="90963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 anchor="b"/>
          <a:lstStyle/>
          <a:p>
            <a:r>
              <a:rPr lang="en-GB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Binary search flow graph</a:t>
            </a:r>
          </a:p>
        </p:txBody>
      </p:sp>
      <p:pic>
        <p:nvPicPr>
          <p:cNvPr id="345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99" y="1219200"/>
            <a:ext cx="7464425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557746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143000"/>
            <a:ext cx="8610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Cambria" panose="02040503050406030204" pitchFamily="18" charset="0"/>
              </a:rPr>
              <a:t>A </a:t>
            </a:r>
            <a:r>
              <a:rPr lang="en-US" altLang="zh-CN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path</a:t>
            </a:r>
            <a:r>
              <a:rPr lang="en-US" altLang="zh-CN" sz="2200" dirty="0">
                <a:latin typeface="Cambria" panose="02040503050406030204" pitchFamily="18" charset="0"/>
              </a:rPr>
              <a:t> through a program is a sequence of statements that starts at an entry, junction, or decision and ends at another (possible the same), junction, decision, or exit.</a:t>
            </a: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r>
              <a:rPr lang="en-US" altLang="zh-CN" sz="2200" dirty="0">
                <a:latin typeface="Cambria" panose="02040503050406030204" pitchFamily="18" charset="0"/>
              </a:rPr>
              <a:t>A path may go through several junctions, processes, or decisions, </a:t>
            </a:r>
            <a:r>
              <a:rPr lang="en-US" altLang="zh-CN" sz="2200" dirty="0">
                <a:solidFill>
                  <a:srgbClr val="FF0000"/>
                </a:solidFill>
                <a:latin typeface="Cambria" panose="02040503050406030204" pitchFamily="18" charset="0"/>
              </a:rPr>
              <a:t>one or more </a:t>
            </a:r>
            <a:r>
              <a:rPr lang="en-US" altLang="zh-CN" sz="2200" dirty="0">
                <a:latin typeface="Cambria" panose="02040503050406030204" pitchFamily="18" charset="0"/>
              </a:rPr>
              <a:t>times.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Paths consist of </a:t>
            </a:r>
            <a:r>
              <a:rPr lang="en-US" altLang="zh-CN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segments</a:t>
            </a:r>
            <a:r>
              <a:rPr lang="en-US" altLang="zh-CN" sz="2200" dirty="0">
                <a:latin typeface="Cambria" panose="02040503050406030204" pitchFamily="18" charset="0"/>
              </a:rPr>
              <a:t>. 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The smallest segment is a link.  A </a:t>
            </a:r>
            <a:r>
              <a:rPr lang="en-US" altLang="zh-CN" sz="2200" b="1" dirty="0">
                <a:solidFill>
                  <a:srgbClr val="FF0000"/>
                </a:solidFill>
                <a:latin typeface="Cambria" panose="02040503050406030204" pitchFamily="18" charset="0"/>
              </a:rPr>
              <a:t>link</a:t>
            </a:r>
            <a:r>
              <a:rPr lang="en-US" altLang="zh-CN" sz="2200" dirty="0">
                <a:latin typeface="Cambria" panose="02040503050406030204" pitchFamily="18" charset="0"/>
              </a:rPr>
              <a:t> is a single process that lies between 2 nodes.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The length of a path is the number of links in a path.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An entry/exit path or a complete path is a path that starts at a routine’s entry and ends at the same routine’s exit.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689225" y="152400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</a:t>
            </a:r>
            <a:endParaRPr lang="en-US" altLang="zh-CN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843713" y="2487612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848600" y="2489200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 dirty="0"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  <a:endParaRPr lang="en-US" altLang="zh-CN" sz="2400" b="1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AutoShape 10"/>
          <p:cNvCxnSpPr>
            <a:cxnSpLocks noChangeShapeType="1"/>
            <a:stCxn id="8" idx="6"/>
            <a:endCxn id="9" idx="2"/>
          </p:cNvCxnSpPr>
          <p:nvPr/>
        </p:nvCxnSpPr>
        <p:spPr bwMode="auto">
          <a:xfrm>
            <a:off x="7315200" y="2678112"/>
            <a:ext cx="519113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4862513" y="2451100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5867400" y="2452687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13" name="AutoShape 16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5334000" y="2641600"/>
            <a:ext cx="519113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7"/>
          <p:cNvCxnSpPr>
            <a:cxnSpLocks noChangeShapeType="1"/>
            <a:stCxn id="12" idx="0"/>
            <a:endCxn id="8" idx="0"/>
          </p:cNvCxnSpPr>
          <p:nvPr/>
        </p:nvCxnSpPr>
        <p:spPr bwMode="auto">
          <a:xfrm rot="5400000" flipV="1">
            <a:off x="6566694" y="1967706"/>
            <a:ext cx="34925" cy="976313"/>
          </a:xfrm>
          <a:prstGeom prst="bentConnector3">
            <a:avLst>
              <a:gd name="adj1" fmla="val -661237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8"/>
          <p:cNvCxnSpPr>
            <a:cxnSpLocks noChangeShapeType="1"/>
            <a:stCxn id="12" idx="4"/>
            <a:endCxn id="8" idx="4"/>
          </p:cNvCxnSpPr>
          <p:nvPr/>
        </p:nvCxnSpPr>
        <p:spPr bwMode="auto">
          <a:xfrm rot="16200000" flipH="1">
            <a:off x="6566694" y="2377281"/>
            <a:ext cx="34925" cy="976313"/>
          </a:xfrm>
          <a:prstGeom prst="bentConnector3">
            <a:avLst>
              <a:gd name="adj1" fmla="val 769893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3241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4096138" y="6515342"/>
            <a:ext cx="2895600" cy="346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/>
            <a:fld id="{73C12984-F94D-4276-B042-29E5828241C0}" type="slidenum">
              <a:rPr lang="en-US" altLang="zh-CN" sz="1400" b="0" smtClean="0">
                <a:solidFill>
                  <a:schemeClr val="tx1"/>
                </a:solidFill>
              </a:rPr>
              <a:pPr algn="ctr"/>
              <a:t>12</a:t>
            </a:fld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552" y="1347692"/>
            <a:ext cx="6152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 error may not be propagated to the output!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38552" y="2667000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 length = numbers.length-1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double mean, sum;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0;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++)</a:t>
            </a:r>
            <a:endParaRPr lang="en-US" altLang="en-US" sz="1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("mean:  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17" name="爆炸形 1 16"/>
          <p:cNvSpPr/>
          <p:nvPr/>
        </p:nvSpPr>
        <p:spPr>
          <a:xfrm>
            <a:off x="6477000" y="4876800"/>
            <a:ext cx="2661010" cy="189030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Failure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3918" y="2586335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Test Input: [3,5,4]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93702" y="3127167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sum=3+5+4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21012" y="3571269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sum=3+5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21012" y="4219129"/>
            <a:ext cx="220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mean=12/3=4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21012" y="4703670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mean=8/2=4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爆炸形 1 22"/>
          <p:cNvSpPr/>
          <p:nvPr/>
        </p:nvSpPr>
        <p:spPr>
          <a:xfrm>
            <a:off x="6977118" y="2910680"/>
            <a:ext cx="2166882" cy="161143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Error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55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3334" y="1447800"/>
            <a:ext cx="8555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" panose="02040503050406030204" pitchFamily="18" charset="0"/>
              </a:rPr>
              <a:t>Complete paths are useful for testing because: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It is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difficult</a:t>
            </a:r>
            <a:r>
              <a:rPr lang="en-US" altLang="zh-CN" sz="2000" dirty="0">
                <a:latin typeface="Cambria" panose="02040503050406030204" pitchFamily="18" charset="0"/>
              </a:rPr>
              <a:t> to set up and execute paths that start at an arbitrary statement.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It is difficult to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stop at an arbitrary statement </a:t>
            </a:r>
            <a:r>
              <a:rPr lang="en-US" altLang="zh-CN" sz="2000" dirty="0">
                <a:latin typeface="Cambria" panose="02040503050406030204" pitchFamily="18" charset="0"/>
              </a:rPr>
              <a:t>without changing the code being tested.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We think of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routines as input/output </a:t>
            </a:r>
            <a:r>
              <a:rPr lang="en-US" altLang="zh-CN" sz="2000" dirty="0">
                <a:latin typeface="Cambria" panose="02040503050406030204" pitchFamily="18" charset="0"/>
              </a:rPr>
              <a:t>paths.</a:t>
            </a: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Path Selection Criteria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There are many paths between the entry and exit points of a typical routine.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Even a small routine can have a large number of paths.</a:t>
            </a: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89225" y="152400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</a:t>
            </a:r>
            <a:endParaRPr lang="en-US" altLang="zh-CN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50800"/>
            <a:ext cx="3276600" cy="708025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</a:t>
            </a:r>
            <a:r>
              <a:rPr lang="en-US" altLang="zh-CN" sz="4600" b="1" i="1" dirty="0">
                <a:solidFill>
                  <a:schemeClr val="hlink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304800" y="1270958"/>
            <a:ext cx="71628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Procedure: process records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Do While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records remain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Read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1 = 0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store in buffer;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increment counter;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 If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2 = 0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	reset counter;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store in file;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Do</a:t>
            </a:r>
          </a:p>
          <a:p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53126064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196791"/>
            <a:ext cx="6019800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 (continued)</a:t>
            </a:r>
          </a:p>
        </p:txBody>
      </p:sp>
      <p:cxnSp>
        <p:nvCxnSpPr>
          <p:cNvPr id="303107" name="AutoShape 3"/>
          <p:cNvCxnSpPr>
            <a:cxnSpLocks noChangeShapeType="1"/>
            <a:stCxn id="303108" idx="4"/>
            <a:endCxn id="303110" idx="3"/>
          </p:cNvCxnSpPr>
          <p:nvPr/>
        </p:nvCxnSpPr>
        <p:spPr bwMode="auto">
          <a:xfrm rot="5400000" flipH="1" flipV="1">
            <a:off x="5632450" y="3451225"/>
            <a:ext cx="2773362" cy="150812"/>
          </a:xfrm>
          <a:prstGeom prst="bentConnector4">
            <a:avLst>
              <a:gd name="adj1" fmla="val -8241"/>
              <a:gd name="adj2" fmla="val 1324663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08" name="Oval 4"/>
          <p:cNvSpPr>
            <a:spLocks noChangeArrowheads="1"/>
          </p:cNvSpPr>
          <p:nvPr/>
        </p:nvSpPr>
        <p:spPr bwMode="auto">
          <a:xfrm>
            <a:off x="6897687" y="4821237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03109" name="Oval 5"/>
          <p:cNvSpPr>
            <a:spLocks noChangeArrowheads="1"/>
          </p:cNvSpPr>
          <p:nvPr/>
        </p:nvSpPr>
        <p:spPr bwMode="auto">
          <a:xfrm>
            <a:off x="6858000" y="1447800"/>
            <a:ext cx="180975" cy="180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03110" name="AutoShape 6"/>
          <p:cNvSpPr>
            <a:spLocks noChangeArrowheads="1"/>
          </p:cNvSpPr>
          <p:nvPr/>
        </p:nvSpPr>
        <p:spPr bwMode="auto">
          <a:xfrm>
            <a:off x="6802437" y="2003425"/>
            <a:ext cx="292100" cy="271462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510212" y="4289425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03112" name="Rectangle 8"/>
          <p:cNvSpPr>
            <a:spLocks noChangeArrowheads="1"/>
          </p:cNvSpPr>
          <p:nvPr/>
        </p:nvSpPr>
        <p:spPr bwMode="auto">
          <a:xfrm>
            <a:off x="6735762" y="4529137"/>
            <a:ext cx="426398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03113" name="Rectangle 9"/>
          <p:cNvSpPr>
            <a:spLocks noChangeArrowheads="1"/>
          </p:cNvSpPr>
          <p:nvPr/>
        </p:nvSpPr>
        <p:spPr bwMode="auto">
          <a:xfrm>
            <a:off x="4377675" y="4816693"/>
            <a:ext cx="426398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zh-CN" altLang="en-US" sz="1600" b="1" dirty="0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03114" name="AutoShape 10"/>
          <p:cNvSpPr>
            <a:spLocks noChangeArrowheads="1"/>
          </p:cNvSpPr>
          <p:nvPr/>
        </p:nvSpPr>
        <p:spPr bwMode="auto">
          <a:xfrm>
            <a:off x="6694487" y="2598737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03115" name="AutoShape 11"/>
          <p:cNvSpPr>
            <a:spLocks noChangeArrowheads="1"/>
          </p:cNvSpPr>
          <p:nvPr/>
        </p:nvSpPr>
        <p:spPr bwMode="auto">
          <a:xfrm>
            <a:off x="8178800" y="3638550"/>
            <a:ext cx="508000" cy="254000"/>
          </a:xfrm>
          <a:prstGeom prst="roundRect">
            <a:avLst>
              <a:gd name="adj" fmla="val 3437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03116" name="AutoShape 12"/>
          <p:cNvSpPr>
            <a:spLocks noChangeArrowheads="1"/>
          </p:cNvSpPr>
          <p:nvPr/>
        </p:nvSpPr>
        <p:spPr bwMode="auto">
          <a:xfrm>
            <a:off x="8178800" y="4264025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03117" name="AutoShape 13"/>
          <p:cNvSpPr>
            <a:spLocks noChangeArrowheads="1"/>
          </p:cNvSpPr>
          <p:nvPr/>
        </p:nvSpPr>
        <p:spPr bwMode="auto">
          <a:xfrm>
            <a:off x="5878512" y="4095750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03118" name="AutoShape 14"/>
          <p:cNvSpPr>
            <a:spLocks noChangeArrowheads="1"/>
          </p:cNvSpPr>
          <p:nvPr/>
        </p:nvSpPr>
        <p:spPr bwMode="auto">
          <a:xfrm>
            <a:off x="4856162" y="4111625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</a:t>
            </a:r>
          </a:p>
        </p:txBody>
      </p:sp>
      <p:grpSp>
        <p:nvGrpSpPr>
          <p:cNvPr id="303119" name="Group 15"/>
          <p:cNvGrpSpPr>
            <a:grpSpLocks/>
          </p:cNvGrpSpPr>
          <p:nvPr/>
        </p:nvGrpSpPr>
        <p:grpSpPr bwMode="auto">
          <a:xfrm>
            <a:off x="4484687" y="4645025"/>
            <a:ext cx="180975" cy="180975"/>
            <a:chOff x="875" y="3069"/>
            <a:chExt cx="114" cy="114"/>
          </a:xfrm>
        </p:grpSpPr>
        <p:sp>
          <p:nvSpPr>
            <p:cNvPr id="303120" name="Oval 16"/>
            <p:cNvSpPr>
              <a:spLocks noChangeArrowheads="1"/>
            </p:cNvSpPr>
            <p:nvPr/>
          </p:nvSpPr>
          <p:spPr bwMode="auto">
            <a:xfrm>
              <a:off x="875" y="3069"/>
              <a:ext cx="114" cy="1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03121" name="Oval 17"/>
            <p:cNvSpPr>
              <a:spLocks noChangeArrowheads="1"/>
            </p:cNvSpPr>
            <p:nvPr/>
          </p:nvSpPr>
          <p:spPr bwMode="auto">
            <a:xfrm>
              <a:off x="908" y="310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303122" name="AutoShape 18"/>
          <p:cNvSpPr>
            <a:spLocks noChangeArrowheads="1"/>
          </p:cNvSpPr>
          <p:nvPr/>
        </p:nvSpPr>
        <p:spPr bwMode="auto">
          <a:xfrm>
            <a:off x="6802437" y="3173412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303123" name="AutoShape 19"/>
          <p:cNvCxnSpPr>
            <a:cxnSpLocks noChangeShapeType="1"/>
            <a:stCxn id="303110" idx="0"/>
            <a:endCxn id="303109" idx="4"/>
          </p:cNvCxnSpPr>
          <p:nvPr/>
        </p:nvCxnSpPr>
        <p:spPr bwMode="auto">
          <a:xfrm flipV="1">
            <a:off x="6948487" y="1628775"/>
            <a:ext cx="0" cy="3746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4" name="AutoShape 20"/>
          <p:cNvCxnSpPr>
            <a:cxnSpLocks noChangeShapeType="1"/>
            <a:stCxn id="303110" idx="2"/>
            <a:endCxn id="303114" idx="0"/>
          </p:cNvCxnSpPr>
          <p:nvPr/>
        </p:nvCxnSpPr>
        <p:spPr bwMode="auto">
          <a:xfrm>
            <a:off x="6948487" y="2274887"/>
            <a:ext cx="0" cy="3238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5" name="AutoShape 21"/>
          <p:cNvCxnSpPr>
            <a:cxnSpLocks noChangeShapeType="1"/>
            <a:stCxn id="303114" idx="2"/>
            <a:endCxn id="303122" idx="0"/>
          </p:cNvCxnSpPr>
          <p:nvPr/>
        </p:nvCxnSpPr>
        <p:spPr bwMode="auto">
          <a:xfrm>
            <a:off x="6948487" y="2852737"/>
            <a:ext cx="0" cy="3206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26" name="AutoShape 22"/>
          <p:cNvSpPr>
            <a:spLocks noChangeArrowheads="1"/>
          </p:cNvSpPr>
          <p:nvPr/>
        </p:nvSpPr>
        <p:spPr bwMode="auto">
          <a:xfrm>
            <a:off x="5494337" y="3636962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</a:t>
            </a:r>
          </a:p>
        </p:txBody>
      </p:sp>
      <p:cxnSp>
        <p:nvCxnSpPr>
          <p:cNvPr id="303127" name="AutoShape 23"/>
          <p:cNvCxnSpPr>
            <a:cxnSpLocks noChangeShapeType="1"/>
          </p:cNvCxnSpPr>
          <p:nvPr/>
        </p:nvCxnSpPr>
        <p:spPr bwMode="auto">
          <a:xfrm rot="16200000">
            <a:off x="6051549" y="2908300"/>
            <a:ext cx="327025" cy="11620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8" name="AutoShape 24"/>
          <p:cNvCxnSpPr>
            <a:cxnSpLocks noChangeShapeType="1"/>
            <a:stCxn id="303122" idx="3"/>
            <a:endCxn id="303115" idx="0"/>
          </p:cNvCxnSpPr>
          <p:nvPr/>
        </p:nvCxnSpPr>
        <p:spPr bwMode="auto">
          <a:xfrm>
            <a:off x="7094537" y="3309937"/>
            <a:ext cx="1338263" cy="3286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9" name="AutoShape 25"/>
          <p:cNvCxnSpPr>
            <a:cxnSpLocks noChangeShapeType="1"/>
            <a:stCxn id="303115" idx="2"/>
            <a:endCxn id="303116" idx="0"/>
          </p:cNvCxnSpPr>
          <p:nvPr/>
        </p:nvCxnSpPr>
        <p:spPr bwMode="auto">
          <a:xfrm>
            <a:off x="8432800" y="3892550"/>
            <a:ext cx="0" cy="3714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0" name="AutoShape 26"/>
          <p:cNvCxnSpPr>
            <a:cxnSpLocks noChangeShapeType="1"/>
            <a:stCxn id="303126" idx="3"/>
            <a:endCxn id="303117" idx="0"/>
          </p:cNvCxnSpPr>
          <p:nvPr/>
        </p:nvCxnSpPr>
        <p:spPr bwMode="auto">
          <a:xfrm>
            <a:off x="5786437" y="3773487"/>
            <a:ext cx="346075" cy="32226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1" name="AutoShape 27"/>
          <p:cNvCxnSpPr>
            <a:cxnSpLocks noChangeShapeType="1"/>
            <a:stCxn id="303126" idx="1"/>
            <a:endCxn id="303118" idx="0"/>
          </p:cNvCxnSpPr>
          <p:nvPr/>
        </p:nvCxnSpPr>
        <p:spPr bwMode="auto">
          <a:xfrm rot="10800000" flipV="1">
            <a:off x="5110162" y="3773487"/>
            <a:ext cx="384175" cy="3381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32" name="Oval 28"/>
          <p:cNvSpPr>
            <a:spLocks noChangeArrowheads="1"/>
          </p:cNvSpPr>
          <p:nvPr/>
        </p:nvSpPr>
        <p:spPr bwMode="auto">
          <a:xfrm>
            <a:off x="5595937" y="4589462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cxnSp>
        <p:nvCxnSpPr>
          <p:cNvPr id="303133" name="AutoShape 29"/>
          <p:cNvCxnSpPr>
            <a:cxnSpLocks noChangeShapeType="1"/>
            <a:stCxn id="303132" idx="2"/>
            <a:endCxn id="303118" idx="2"/>
          </p:cNvCxnSpPr>
          <p:nvPr/>
        </p:nvCxnSpPr>
        <p:spPr bwMode="auto">
          <a:xfrm rot="10800000">
            <a:off x="5110162" y="4365625"/>
            <a:ext cx="485775" cy="269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4" name="AutoShape 30"/>
          <p:cNvCxnSpPr>
            <a:cxnSpLocks noChangeShapeType="1"/>
            <a:stCxn id="303132" idx="6"/>
            <a:endCxn id="303117" idx="2"/>
          </p:cNvCxnSpPr>
          <p:nvPr/>
        </p:nvCxnSpPr>
        <p:spPr bwMode="auto">
          <a:xfrm flipV="1">
            <a:off x="5688012" y="4349750"/>
            <a:ext cx="444500" cy="2857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5" name="AutoShape 31"/>
          <p:cNvCxnSpPr>
            <a:cxnSpLocks noChangeShapeType="1"/>
            <a:stCxn id="303108" idx="2"/>
            <a:endCxn id="303132" idx="4"/>
          </p:cNvCxnSpPr>
          <p:nvPr/>
        </p:nvCxnSpPr>
        <p:spPr bwMode="auto">
          <a:xfrm rot="10800000">
            <a:off x="5641975" y="4681537"/>
            <a:ext cx="1255712" cy="1857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6" name="AutoShape 32"/>
          <p:cNvCxnSpPr>
            <a:cxnSpLocks noChangeShapeType="1"/>
            <a:stCxn id="303108" idx="6"/>
            <a:endCxn id="303116" idx="2"/>
          </p:cNvCxnSpPr>
          <p:nvPr/>
        </p:nvCxnSpPr>
        <p:spPr bwMode="auto">
          <a:xfrm flipV="1">
            <a:off x="6989762" y="4518025"/>
            <a:ext cx="1443038" cy="3492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7" name="AutoShape 33"/>
          <p:cNvCxnSpPr>
            <a:cxnSpLocks noChangeShapeType="1"/>
            <a:endCxn id="303110" idx="1"/>
          </p:cNvCxnSpPr>
          <p:nvPr/>
        </p:nvCxnSpPr>
        <p:spPr bwMode="auto">
          <a:xfrm rot="5400000" flipH="1" flipV="1">
            <a:off x="4440634" y="2273698"/>
            <a:ext cx="2496345" cy="2227262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38" name="Text Box 34"/>
          <p:cNvSpPr txBox="1">
            <a:spLocks noChangeArrowheads="1"/>
          </p:cNvSpPr>
          <p:nvPr/>
        </p:nvSpPr>
        <p:spPr bwMode="auto">
          <a:xfrm>
            <a:off x="6110287" y="5561012"/>
            <a:ext cx="13716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zh-CN" sz="1600" b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V(G) = 4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67122" y="1668472"/>
            <a:ext cx="71628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Procedure: process records</a:t>
            </a:r>
          </a:p>
          <a:p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Do While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records remain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Read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1 = 0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store in buffer;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increment counter;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 If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2 = 0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	reset counter;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store in file;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Do</a:t>
            </a:r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246640" y="1511280"/>
              <a:ext cx="987120" cy="4452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7640" y="1501920"/>
                <a:ext cx="1005840" cy="44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10710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857" y="219869"/>
            <a:ext cx="69342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example: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FLOW GRAPH</a:t>
            </a:r>
          </a:p>
        </p:txBody>
      </p:sp>
      <p:sp>
        <p:nvSpPr>
          <p:cNvPr id="318467" name="Oval 3"/>
          <p:cNvSpPr>
            <a:spLocks noChangeArrowheads="1"/>
          </p:cNvSpPr>
          <p:nvPr/>
        </p:nvSpPr>
        <p:spPr bwMode="auto">
          <a:xfrm>
            <a:off x="4997450" y="152241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>
            <a:off x="4997450" y="2451100"/>
            <a:ext cx="360363" cy="360363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2,3</a:t>
            </a:r>
          </a:p>
        </p:txBody>
      </p:sp>
      <p:grpSp>
        <p:nvGrpSpPr>
          <p:cNvPr id="318469" name="Group 5"/>
          <p:cNvGrpSpPr>
            <a:grpSpLocks/>
          </p:cNvGrpSpPr>
          <p:nvPr/>
        </p:nvGrpSpPr>
        <p:grpSpPr bwMode="auto">
          <a:xfrm>
            <a:off x="1711325" y="3094038"/>
            <a:ext cx="2092325" cy="1825625"/>
            <a:chOff x="704" y="1949"/>
            <a:chExt cx="1318" cy="1150"/>
          </a:xfrm>
        </p:grpSpPr>
        <p:grpSp>
          <p:nvGrpSpPr>
            <p:cNvPr id="318470" name="Group 6"/>
            <p:cNvGrpSpPr>
              <a:grpSpLocks/>
            </p:cNvGrpSpPr>
            <p:nvPr/>
          </p:nvGrpSpPr>
          <p:grpSpPr bwMode="auto">
            <a:xfrm>
              <a:off x="704" y="2411"/>
              <a:ext cx="1318" cy="227"/>
              <a:chOff x="704" y="2411"/>
              <a:chExt cx="1318" cy="227"/>
            </a:xfrm>
          </p:grpSpPr>
          <p:sp>
            <p:nvSpPr>
              <p:cNvPr id="318471" name="Oval 7"/>
              <p:cNvSpPr>
                <a:spLocks noChangeArrowheads="1"/>
              </p:cNvSpPr>
              <p:nvPr/>
            </p:nvSpPr>
            <p:spPr bwMode="auto">
              <a:xfrm>
                <a:off x="704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318472" name="Oval 8"/>
              <p:cNvSpPr>
                <a:spLocks noChangeArrowheads="1"/>
              </p:cNvSpPr>
              <p:nvPr/>
            </p:nvSpPr>
            <p:spPr bwMode="auto">
              <a:xfrm>
                <a:off x="1795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318473" name="Group 9"/>
            <p:cNvGrpSpPr>
              <a:grpSpLocks/>
            </p:cNvGrpSpPr>
            <p:nvPr/>
          </p:nvGrpSpPr>
          <p:grpSpPr bwMode="auto">
            <a:xfrm>
              <a:off x="1250" y="1949"/>
              <a:ext cx="227" cy="1150"/>
              <a:chOff x="1250" y="1949"/>
              <a:chExt cx="227" cy="1150"/>
            </a:xfrm>
          </p:grpSpPr>
          <p:sp>
            <p:nvSpPr>
              <p:cNvPr id="318474" name="Oval 10"/>
              <p:cNvSpPr>
                <a:spLocks noChangeArrowheads="1"/>
              </p:cNvSpPr>
              <p:nvPr/>
            </p:nvSpPr>
            <p:spPr bwMode="auto">
              <a:xfrm>
                <a:off x="1250" y="1949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318475" name="Oval 11"/>
              <p:cNvSpPr>
                <a:spLocks noChangeArrowheads="1"/>
              </p:cNvSpPr>
              <p:nvPr/>
            </p:nvSpPr>
            <p:spPr bwMode="auto">
              <a:xfrm>
                <a:off x="1250" y="2872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</p:grpSp>
      <p:sp>
        <p:nvSpPr>
          <p:cNvPr id="318476" name="Oval 12"/>
          <p:cNvSpPr>
            <a:spLocks noChangeArrowheads="1"/>
          </p:cNvSpPr>
          <p:nvPr/>
        </p:nvSpPr>
        <p:spPr bwMode="auto">
          <a:xfrm>
            <a:off x="7072313" y="3094038"/>
            <a:ext cx="360362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4,5</a:t>
            </a:r>
          </a:p>
        </p:txBody>
      </p:sp>
      <p:sp>
        <p:nvSpPr>
          <p:cNvPr id="318477" name="Oval 13"/>
          <p:cNvSpPr>
            <a:spLocks noChangeArrowheads="1"/>
          </p:cNvSpPr>
          <p:nvPr/>
        </p:nvSpPr>
        <p:spPr bwMode="auto">
          <a:xfrm>
            <a:off x="4997450" y="4783138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18478" name="Oval 14"/>
          <p:cNvSpPr>
            <a:spLocks noChangeArrowheads="1"/>
          </p:cNvSpPr>
          <p:nvPr/>
        </p:nvSpPr>
        <p:spPr bwMode="auto">
          <a:xfrm>
            <a:off x="4997450" y="569436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</a:p>
        </p:txBody>
      </p:sp>
      <p:cxnSp>
        <p:nvCxnSpPr>
          <p:cNvPr id="318479" name="AutoShape 15"/>
          <p:cNvCxnSpPr>
            <a:cxnSpLocks noChangeShapeType="1"/>
            <a:stCxn id="318477" idx="6"/>
            <a:endCxn id="318467" idx="6"/>
          </p:cNvCxnSpPr>
          <p:nvPr/>
        </p:nvCxnSpPr>
        <p:spPr bwMode="auto">
          <a:xfrm flipV="1">
            <a:off x="5357813" y="1703388"/>
            <a:ext cx="1587" cy="3260725"/>
          </a:xfrm>
          <a:prstGeom prst="curvedConnector3">
            <a:avLst>
              <a:gd name="adj1" fmla="val 19240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0" name="AutoShape 16"/>
          <p:cNvCxnSpPr>
            <a:cxnSpLocks noChangeShapeType="1"/>
            <a:stCxn id="318467" idx="2"/>
            <a:endCxn id="318478" idx="2"/>
          </p:cNvCxnSpPr>
          <p:nvPr/>
        </p:nvCxnSpPr>
        <p:spPr bwMode="auto">
          <a:xfrm rot="10800000" flipH="1" flipV="1">
            <a:off x="4997450" y="1703388"/>
            <a:ext cx="1588" cy="4171950"/>
          </a:xfrm>
          <a:prstGeom prst="curvedConnector3">
            <a:avLst>
              <a:gd name="adj1" fmla="val -25330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1" name="AutoShape 17"/>
          <p:cNvCxnSpPr>
            <a:cxnSpLocks noChangeShapeType="1"/>
            <a:stCxn id="318468" idx="6"/>
            <a:endCxn id="318476" idx="1"/>
          </p:cNvCxnSpPr>
          <p:nvPr/>
        </p:nvCxnSpPr>
        <p:spPr bwMode="auto">
          <a:xfrm>
            <a:off x="5357813" y="2632075"/>
            <a:ext cx="1766887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2" name="AutoShape 18"/>
          <p:cNvCxnSpPr>
            <a:cxnSpLocks noChangeShapeType="1"/>
            <a:stCxn id="318467" idx="4"/>
            <a:endCxn id="318468" idx="0"/>
          </p:cNvCxnSpPr>
          <p:nvPr/>
        </p:nvCxnSpPr>
        <p:spPr bwMode="auto">
          <a:xfrm>
            <a:off x="5178425" y="1882775"/>
            <a:ext cx="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3" name="AutoShape 19"/>
          <p:cNvCxnSpPr>
            <a:cxnSpLocks noChangeShapeType="1"/>
            <a:stCxn id="318468" idx="2"/>
            <a:endCxn id="318474" idx="7"/>
          </p:cNvCxnSpPr>
          <p:nvPr/>
        </p:nvCxnSpPr>
        <p:spPr bwMode="auto">
          <a:xfrm flipH="1">
            <a:off x="2886075" y="2632075"/>
            <a:ext cx="2111375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4" name="AutoShape 20"/>
          <p:cNvCxnSpPr>
            <a:cxnSpLocks noChangeShapeType="1"/>
            <a:stCxn id="318474" idx="5"/>
            <a:endCxn id="318472" idx="1"/>
          </p:cNvCxnSpPr>
          <p:nvPr/>
        </p:nvCxnSpPr>
        <p:spPr bwMode="auto">
          <a:xfrm>
            <a:off x="2886075" y="3402013"/>
            <a:ext cx="609600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5" name="AutoShape 21"/>
          <p:cNvCxnSpPr>
            <a:cxnSpLocks noChangeShapeType="1"/>
            <a:stCxn id="318474" idx="3"/>
            <a:endCxn id="318471" idx="7"/>
          </p:cNvCxnSpPr>
          <p:nvPr/>
        </p:nvCxnSpPr>
        <p:spPr bwMode="auto">
          <a:xfrm flipH="1">
            <a:off x="2019300" y="3402013"/>
            <a:ext cx="611188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6" name="AutoShape 22"/>
          <p:cNvCxnSpPr>
            <a:cxnSpLocks noChangeShapeType="1"/>
            <a:stCxn id="318471" idx="5"/>
            <a:endCxn id="318475" idx="1"/>
          </p:cNvCxnSpPr>
          <p:nvPr/>
        </p:nvCxnSpPr>
        <p:spPr bwMode="auto">
          <a:xfrm>
            <a:off x="2019300" y="4135438"/>
            <a:ext cx="611188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7" name="AutoShape 23"/>
          <p:cNvCxnSpPr>
            <a:cxnSpLocks noChangeShapeType="1"/>
            <a:stCxn id="318472" idx="3"/>
            <a:endCxn id="318475" idx="7"/>
          </p:cNvCxnSpPr>
          <p:nvPr/>
        </p:nvCxnSpPr>
        <p:spPr bwMode="auto">
          <a:xfrm flipH="1">
            <a:off x="2886075" y="4135438"/>
            <a:ext cx="609600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8" name="AutoShape 24"/>
          <p:cNvCxnSpPr>
            <a:cxnSpLocks noChangeShapeType="1"/>
            <a:stCxn id="318475" idx="6"/>
            <a:endCxn id="318477" idx="2"/>
          </p:cNvCxnSpPr>
          <p:nvPr/>
        </p:nvCxnSpPr>
        <p:spPr bwMode="auto">
          <a:xfrm>
            <a:off x="2938463" y="4740275"/>
            <a:ext cx="2058987" cy="223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9" name="AutoShape 25"/>
          <p:cNvCxnSpPr>
            <a:cxnSpLocks noChangeShapeType="1"/>
            <a:stCxn id="318476" idx="3"/>
            <a:endCxn id="318477" idx="7"/>
          </p:cNvCxnSpPr>
          <p:nvPr/>
        </p:nvCxnSpPr>
        <p:spPr bwMode="auto">
          <a:xfrm flipH="1">
            <a:off x="5305425" y="3402013"/>
            <a:ext cx="1819275" cy="1433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5475006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7150" y="59910"/>
            <a:ext cx="6096000" cy="762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Determine </a:t>
            </a:r>
            <a:r>
              <a:rPr lang="en-US" altLang="zh-CN" b="1" dirty="0" err="1">
                <a:solidFill>
                  <a:srgbClr val="132584"/>
                </a:solidFill>
                <a:latin typeface="Cambria" panose="02040503050406030204" pitchFamily="18" charset="0"/>
              </a:rPr>
              <a:t>cyclomatic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complexity of flow graph</a:t>
            </a:r>
          </a:p>
        </p:txBody>
      </p:sp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287338" y="4367213"/>
            <a:ext cx="8780462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b="1" dirty="0">
              <a:effectLst/>
              <a:latin typeface="Cambria" panose="02040503050406030204" pitchFamily="18" charset="0"/>
            </a:endParaRP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=number of regions (areas bounded by nodes and edges—area outside the graph is also a region)</a:t>
            </a: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 number of edges - the number of nodes + 2</a:t>
            </a: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 number of (simple) predicate nodes + 1</a:t>
            </a:r>
          </a:p>
        </p:txBody>
      </p:sp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685800" y="27432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b="1" dirty="0">
                <a:effectLst/>
                <a:latin typeface="Cambria" panose="02040503050406030204" pitchFamily="18" charset="0"/>
              </a:rPr>
              <a:t>  </a:t>
            </a:r>
            <a:endParaRPr lang="en-US" altLang="zh-CN" dirty="0">
              <a:effectLst/>
              <a:latin typeface="Cambria" panose="02040503050406030204" pitchFamily="18" charset="0"/>
            </a:endParaRPr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>
            <a:off x="592932" y="1188092"/>
            <a:ext cx="824626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Cyclomatic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complexity: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quantitative measure of the logical </a:t>
            </a: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complexity of code, provides an upper bound on the number of paths that need to be tested in the code</a:t>
            </a:r>
          </a:p>
        </p:txBody>
      </p:sp>
      <p:grpSp>
        <p:nvGrpSpPr>
          <p:cNvPr id="320563" name="Group 51"/>
          <p:cNvGrpSpPr>
            <a:grpSpLocks/>
          </p:cNvGrpSpPr>
          <p:nvPr/>
        </p:nvGrpSpPr>
        <p:grpSpPr bwMode="auto">
          <a:xfrm>
            <a:off x="1220008" y="2536825"/>
            <a:ext cx="6549615" cy="1982788"/>
            <a:chOff x="613" y="1613"/>
            <a:chExt cx="3624" cy="1249"/>
          </a:xfrm>
        </p:grpSpPr>
        <p:sp>
          <p:nvSpPr>
            <p:cNvPr id="320519" name="Rectangle 7"/>
            <p:cNvSpPr>
              <a:spLocks noChangeArrowheads="1"/>
            </p:cNvSpPr>
            <p:nvPr/>
          </p:nvSpPr>
          <p:spPr bwMode="auto">
            <a:xfrm>
              <a:off x="3925" y="2477"/>
              <a:ext cx="238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V(G)</a:t>
              </a:r>
            </a:p>
          </p:txBody>
        </p:sp>
        <p:sp>
          <p:nvSpPr>
            <p:cNvPr id="320520" name="Rectangle 8"/>
            <p:cNvSpPr>
              <a:spLocks noChangeArrowheads="1"/>
            </p:cNvSpPr>
            <p:nvPr/>
          </p:nvSpPr>
          <p:spPr bwMode="auto">
            <a:xfrm>
              <a:off x="1381" y="1661"/>
              <a:ext cx="448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8000"/>
                </a:lnSpc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modules</a:t>
              </a:r>
            </a:p>
          </p:txBody>
        </p:sp>
        <p:sp>
          <p:nvSpPr>
            <p:cNvPr id="320521" name="Rectangle 9"/>
            <p:cNvSpPr>
              <a:spLocks noChangeArrowheads="1"/>
            </p:cNvSpPr>
            <p:nvPr/>
          </p:nvSpPr>
          <p:spPr bwMode="auto">
            <a:xfrm>
              <a:off x="2142" y="2474"/>
              <a:ext cx="70" cy="1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2" name="Rectangle 10"/>
            <p:cNvSpPr>
              <a:spLocks noChangeArrowheads="1"/>
            </p:cNvSpPr>
            <p:nvPr/>
          </p:nvSpPr>
          <p:spPr bwMode="auto">
            <a:xfrm>
              <a:off x="2135" y="2468"/>
              <a:ext cx="83" cy="12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3" name="Rectangle 11"/>
            <p:cNvSpPr>
              <a:spLocks noChangeArrowheads="1"/>
            </p:cNvSpPr>
            <p:nvPr/>
          </p:nvSpPr>
          <p:spPr bwMode="auto">
            <a:xfrm>
              <a:off x="2212" y="2442"/>
              <a:ext cx="70" cy="1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4" name="Rectangle 12"/>
            <p:cNvSpPr>
              <a:spLocks noChangeArrowheads="1"/>
            </p:cNvSpPr>
            <p:nvPr/>
          </p:nvSpPr>
          <p:spPr bwMode="auto">
            <a:xfrm>
              <a:off x="2206" y="2436"/>
              <a:ext cx="83" cy="159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5" name="Rectangle 13"/>
            <p:cNvSpPr>
              <a:spLocks noChangeArrowheads="1"/>
            </p:cNvSpPr>
            <p:nvPr/>
          </p:nvSpPr>
          <p:spPr bwMode="auto">
            <a:xfrm>
              <a:off x="2282" y="2410"/>
              <a:ext cx="70" cy="1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6" name="Rectangle 14"/>
            <p:cNvSpPr>
              <a:spLocks noChangeArrowheads="1"/>
            </p:cNvSpPr>
            <p:nvPr/>
          </p:nvSpPr>
          <p:spPr bwMode="auto">
            <a:xfrm>
              <a:off x="2276" y="2404"/>
              <a:ext cx="83" cy="19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7" name="Rectangle 15"/>
            <p:cNvSpPr>
              <a:spLocks noChangeArrowheads="1"/>
            </p:cNvSpPr>
            <p:nvPr/>
          </p:nvSpPr>
          <p:spPr bwMode="auto">
            <a:xfrm>
              <a:off x="2359" y="2340"/>
              <a:ext cx="76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8" name="Rectangle 16"/>
            <p:cNvSpPr>
              <a:spLocks noChangeArrowheads="1"/>
            </p:cNvSpPr>
            <p:nvPr/>
          </p:nvSpPr>
          <p:spPr bwMode="auto">
            <a:xfrm>
              <a:off x="2352" y="2334"/>
              <a:ext cx="90" cy="26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9" name="Rectangle 17"/>
            <p:cNvSpPr>
              <a:spLocks noChangeArrowheads="1"/>
            </p:cNvSpPr>
            <p:nvPr/>
          </p:nvSpPr>
          <p:spPr bwMode="auto">
            <a:xfrm>
              <a:off x="2435" y="2238"/>
              <a:ext cx="77" cy="3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0" name="Rectangle 18"/>
            <p:cNvSpPr>
              <a:spLocks noChangeArrowheads="1"/>
            </p:cNvSpPr>
            <p:nvPr/>
          </p:nvSpPr>
          <p:spPr bwMode="auto">
            <a:xfrm>
              <a:off x="2429" y="2232"/>
              <a:ext cx="89" cy="36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1" name="Rectangle 19"/>
            <p:cNvSpPr>
              <a:spLocks noChangeArrowheads="1"/>
            </p:cNvSpPr>
            <p:nvPr/>
          </p:nvSpPr>
          <p:spPr bwMode="auto">
            <a:xfrm>
              <a:off x="2512" y="2180"/>
              <a:ext cx="77" cy="4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2" name="Rectangle 20"/>
            <p:cNvSpPr>
              <a:spLocks noChangeArrowheads="1"/>
            </p:cNvSpPr>
            <p:nvPr/>
          </p:nvSpPr>
          <p:spPr bwMode="auto">
            <a:xfrm>
              <a:off x="2506" y="2174"/>
              <a:ext cx="89" cy="42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3" name="Rectangle 21"/>
            <p:cNvSpPr>
              <a:spLocks noChangeArrowheads="1"/>
            </p:cNvSpPr>
            <p:nvPr/>
          </p:nvSpPr>
          <p:spPr bwMode="auto">
            <a:xfrm>
              <a:off x="2589" y="2059"/>
              <a:ext cx="70" cy="5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4" name="Rectangle 22"/>
            <p:cNvSpPr>
              <a:spLocks noChangeArrowheads="1"/>
            </p:cNvSpPr>
            <p:nvPr/>
          </p:nvSpPr>
          <p:spPr bwMode="auto">
            <a:xfrm>
              <a:off x="2582" y="2053"/>
              <a:ext cx="83" cy="54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5" name="Rectangle 23"/>
            <p:cNvSpPr>
              <a:spLocks noChangeArrowheads="1"/>
            </p:cNvSpPr>
            <p:nvPr/>
          </p:nvSpPr>
          <p:spPr bwMode="auto">
            <a:xfrm>
              <a:off x="2665" y="1689"/>
              <a:ext cx="77" cy="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6" name="Rectangle 24"/>
            <p:cNvSpPr>
              <a:spLocks noChangeArrowheads="1"/>
            </p:cNvSpPr>
            <p:nvPr/>
          </p:nvSpPr>
          <p:spPr bwMode="auto">
            <a:xfrm>
              <a:off x="2659" y="1683"/>
              <a:ext cx="89" cy="91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7" name="Rectangle 25"/>
            <p:cNvSpPr>
              <a:spLocks noChangeArrowheads="1"/>
            </p:cNvSpPr>
            <p:nvPr/>
          </p:nvSpPr>
          <p:spPr bwMode="auto">
            <a:xfrm>
              <a:off x="2742" y="1651"/>
              <a:ext cx="77" cy="9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8" name="Rectangle 26"/>
            <p:cNvSpPr>
              <a:spLocks noChangeArrowheads="1"/>
            </p:cNvSpPr>
            <p:nvPr/>
          </p:nvSpPr>
          <p:spPr bwMode="auto">
            <a:xfrm>
              <a:off x="2736" y="1645"/>
              <a:ext cx="89" cy="956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9" name="Rectangle 27"/>
            <p:cNvSpPr>
              <a:spLocks noChangeArrowheads="1"/>
            </p:cNvSpPr>
            <p:nvPr/>
          </p:nvSpPr>
          <p:spPr bwMode="auto">
            <a:xfrm>
              <a:off x="3425" y="2468"/>
              <a:ext cx="70" cy="1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0" name="Rectangle 28"/>
            <p:cNvSpPr>
              <a:spLocks noChangeArrowheads="1"/>
            </p:cNvSpPr>
            <p:nvPr/>
          </p:nvSpPr>
          <p:spPr bwMode="auto">
            <a:xfrm>
              <a:off x="3419" y="2461"/>
              <a:ext cx="83" cy="12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1" name="Rectangle 29"/>
            <p:cNvSpPr>
              <a:spLocks noChangeArrowheads="1"/>
            </p:cNvSpPr>
            <p:nvPr/>
          </p:nvSpPr>
          <p:spPr bwMode="auto">
            <a:xfrm>
              <a:off x="3355" y="2442"/>
              <a:ext cx="70" cy="14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2" name="Rectangle 30"/>
            <p:cNvSpPr>
              <a:spLocks noChangeArrowheads="1"/>
            </p:cNvSpPr>
            <p:nvPr/>
          </p:nvSpPr>
          <p:spPr bwMode="auto">
            <a:xfrm>
              <a:off x="3348" y="2436"/>
              <a:ext cx="83" cy="159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3" name="Rectangle 31"/>
            <p:cNvSpPr>
              <a:spLocks noChangeArrowheads="1"/>
            </p:cNvSpPr>
            <p:nvPr/>
          </p:nvSpPr>
          <p:spPr bwMode="auto">
            <a:xfrm>
              <a:off x="3285" y="2404"/>
              <a:ext cx="76" cy="17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4" name="Rectangle 32"/>
            <p:cNvSpPr>
              <a:spLocks noChangeArrowheads="1"/>
            </p:cNvSpPr>
            <p:nvPr/>
          </p:nvSpPr>
          <p:spPr bwMode="auto">
            <a:xfrm>
              <a:off x="3278" y="2397"/>
              <a:ext cx="90" cy="19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5" name="Rectangle 33"/>
            <p:cNvSpPr>
              <a:spLocks noChangeArrowheads="1"/>
            </p:cNvSpPr>
            <p:nvPr/>
          </p:nvSpPr>
          <p:spPr bwMode="auto">
            <a:xfrm>
              <a:off x="3208" y="2334"/>
              <a:ext cx="70" cy="24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6" name="Rectangle 34"/>
            <p:cNvSpPr>
              <a:spLocks noChangeArrowheads="1"/>
            </p:cNvSpPr>
            <p:nvPr/>
          </p:nvSpPr>
          <p:spPr bwMode="auto">
            <a:xfrm>
              <a:off x="3202" y="2327"/>
              <a:ext cx="83" cy="26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7" name="Rectangle 35"/>
            <p:cNvSpPr>
              <a:spLocks noChangeArrowheads="1"/>
            </p:cNvSpPr>
            <p:nvPr/>
          </p:nvSpPr>
          <p:spPr bwMode="auto">
            <a:xfrm>
              <a:off x="3125" y="2232"/>
              <a:ext cx="77" cy="35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8" name="Rectangle 36"/>
            <p:cNvSpPr>
              <a:spLocks noChangeArrowheads="1"/>
            </p:cNvSpPr>
            <p:nvPr/>
          </p:nvSpPr>
          <p:spPr bwMode="auto">
            <a:xfrm>
              <a:off x="3119" y="2225"/>
              <a:ext cx="89" cy="364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9" name="Rectangle 37"/>
            <p:cNvSpPr>
              <a:spLocks noChangeArrowheads="1"/>
            </p:cNvSpPr>
            <p:nvPr/>
          </p:nvSpPr>
          <p:spPr bwMode="auto">
            <a:xfrm>
              <a:off x="3048" y="2180"/>
              <a:ext cx="77" cy="409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0" name="Rectangle 38"/>
            <p:cNvSpPr>
              <a:spLocks noChangeArrowheads="1"/>
            </p:cNvSpPr>
            <p:nvPr/>
          </p:nvSpPr>
          <p:spPr bwMode="auto">
            <a:xfrm>
              <a:off x="3042" y="2174"/>
              <a:ext cx="89" cy="42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1" name="Rectangle 39"/>
            <p:cNvSpPr>
              <a:spLocks noChangeArrowheads="1"/>
            </p:cNvSpPr>
            <p:nvPr/>
          </p:nvSpPr>
          <p:spPr bwMode="auto">
            <a:xfrm>
              <a:off x="2978" y="2053"/>
              <a:ext cx="77" cy="529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2" name="Rectangle 40"/>
            <p:cNvSpPr>
              <a:spLocks noChangeArrowheads="1"/>
            </p:cNvSpPr>
            <p:nvPr/>
          </p:nvSpPr>
          <p:spPr bwMode="auto">
            <a:xfrm>
              <a:off x="2972" y="2047"/>
              <a:ext cx="89" cy="54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3" name="Rectangle 41"/>
            <p:cNvSpPr>
              <a:spLocks noChangeArrowheads="1"/>
            </p:cNvSpPr>
            <p:nvPr/>
          </p:nvSpPr>
          <p:spPr bwMode="auto">
            <a:xfrm>
              <a:off x="2902" y="1683"/>
              <a:ext cx="70" cy="9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4" name="Rectangle 42"/>
            <p:cNvSpPr>
              <a:spLocks noChangeArrowheads="1"/>
            </p:cNvSpPr>
            <p:nvPr/>
          </p:nvSpPr>
          <p:spPr bwMode="auto">
            <a:xfrm>
              <a:off x="2895" y="1677"/>
              <a:ext cx="83" cy="91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5" name="Rectangle 43"/>
            <p:cNvSpPr>
              <a:spLocks noChangeArrowheads="1"/>
            </p:cNvSpPr>
            <p:nvPr/>
          </p:nvSpPr>
          <p:spPr bwMode="auto">
            <a:xfrm>
              <a:off x="2819" y="1645"/>
              <a:ext cx="76" cy="9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6" name="Rectangle 44"/>
            <p:cNvSpPr>
              <a:spLocks noChangeArrowheads="1"/>
            </p:cNvSpPr>
            <p:nvPr/>
          </p:nvSpPr>
          <p:spPr bwMode="auto">
            <a:xfrm>
              <a:off x="2812" y="1638"/>
              <a:ext cx="90" cy="95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7" name="Line 45"/>
            <p:cNvSpPr>
              <a:spLocks noChangeShapeType="1"/>
            </p:cNvSpPr>
            <p:nvPr/>
          </p:nvSpPr>
          <p:spPr bwMode="auto">
            <a:xfrm flipH="1">
              <a:off x="2669" y="2429"/>
              <a:ext cx="488" cy="277"/>
            </a:xfrm>
            <a:prstGeom prst="line">
              <a:avLst/>
            </a:prstGeom>
            <a:noFill/>
            <a:ln w="238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8" name="Freeform 46"/>
            <p:cNvSpPr>
              <a:spLocks/>
            </p:cNvSpPr>
            <p:nvPr/>
          </p:nvSpPr>
          <p:spPr bwMode="auto">
            <a:xfrm>
              <a:off x="1969" y="1626"/>
              <a:ext cx="1814" cy="969"/>
            </a:xfrm>
            <a:custGeom>
              <a:avLst/>
              <a:gdLst>
                <a:gd name="T0" fmla="*/ 0 w 1814"/>
                <a:gd name="T1" fmla="*/ 0 h 969"/>
                <a:gd name="T2" fmla="*/ 0 w 1814"/>
                <a:gd name="T3" fmla="*/ 969 h 969"/>
                <a:gd name="T4" fmla="*/ 0 w 1814"/>
                <a:gd name="T5" fmla="*/ 969 h 969"/>
                <a:gd name="T6" fmla="*/ 1814 w 1814"/>
                <a:gd name="T7" fmla="*/ 969 h 969"/>
                <a:gd name="T8" fmla="*/ 1814 w 1814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969">
                  <a:moveTo>
                    <a:pt x="0" y="0"/>
                  </a:moveTo>
                  <a:lnTo>
                    <a:pt x="0" y="969"/>
                  </a:lnTo>
                  <a:lnTo>
                    <a:pt x="0" y="969"/>
                  </a:lnTo>
                  <a:lnTo>
                    <a:pt x="1814" y="969"/>
                  </a:lnTo>
                  <a:lnTo>
                    <a:pt x="1814" y="969"/>
                  </a:lnTo>
                </a:path>
              </a:pathLst>
            </a:custGeom>
            <a:noFill/>
            <a:ln w="444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9" name="Freeform 47"/>
            <p:cNvSpPr>
              <a:spLocks/>
            </p:cNvSpPr>
            <p:nvPr/>
          </p:nvSpPr>
          <p:spPr bwMode="auto">
            <a:xfrm>
              <a:off x="1957" y="1613"/>
              <a:ext cx="1813" cy="969"/>
            </a:xfrm>
            <a:custGeom>
              <a:avLst/>
              <a:gdLst>
                <a:gd name="T0" fmla="*/ 0 w 1813"/>
                <a:gd name="T1" fmla="*/ 0 h 969"/>
                <a:gd name="T2" fmla="*/ 0 w 1813"/>
                <a:gd name="T3" fmla="*/ 969 h 969"/>
                <a:gd name="T4" fmla="*/ 1813 w 1813"/>
                <a:gd name="T5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969">
                  <a:moveTo>
                    <a:pt x="0" y="0"/>
                  </a:moveTo>
                  <a:lnTo>
                    <a:pt x="0" y="969"/>
                  </a:lnTo>
                  <a:lnTo>
                    <a:pt x="1813" y="96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60" name="Rectangle 48"/>
            <p:cNvSpPr>
              <a:spLocks noChangeArrowheads="1"/>
            </p:cNvSpPr>
            <p:nvPr/>
          </p:nvSpPr>
          <p:spPr bwMode="auto">
            <a:xfrm>
              <a:off x="1949" y="2722"/>
              <a:ext cx="2288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modules in this range are more error prone </a:t>
              </a:r>
            </a:p>
          </p:txBody>
        </p:sp>
        <p:sp>
          <p:nvSpPr>
            <p:cNvPr id="320561" name="Text Box 49"/>
            <p:cNvSpPr txBox="1">
              <a:spLocks noChangeArrowheads="1"/>
            </p:cNvSpPr>
            <p:nvPr/>
          </p:nvSpPr>
          <p:spPr bwMode="auto">
            <a:xfrm>
              <a:off x="613" y="2093"/>
              <a:ext cx="1170" cy="4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8000"/>
                </a:lnSpc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FF0000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Higher Cycloramic Complexity, more possibility in error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022480" y="5026320"/>
              <a:ext cx="3510000" cy="1202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6360" y="5020200"/>
                <a:ext cx="3520080" cy="12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12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6" grpId="0" autoUpdateAnimBg="0"/>
      <p:bldP spid="320517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69396" y="26154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 :</a:t>
            </a:r>
            <a:r>
              <a:rPr lang="en-US" altLang="zh-CN" sz="2000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FLOW GRAPH</a:t>
            </a:r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6696075" y="4724400"/>
            <a:ext cx="1360949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zh-CN" sz="2800" b="1" dirty="0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V(G)=4</a:t>
            </a:r>
          </a:p>
        </p:txBody>
      </p:sp>
      <p:grpSp>
        <p:nvGrpSpPr>
          <p:cNvPr id="322564" name="Group 4"/>
          <p:cNvGrpSpPr>
            <a:grpSpLocks/>
          </p:cNvGrpSpPr>
          <p:nvPr/>
        </p:nvGrpSpPr>
        <p:grpSpPr bwMode="auto">
          <a:xfrm>
            <a:off x="2339975" y="1447800"/>
            <a:ext cx="4822825" cy="4319587"/>
            <a:chOff x="704" y="959"/>
            <a:chExt cx="3794" cy="2855"/>
          </a:xfrm>
        </p:grpSpPr>
        <p:sp>
          <p:nvSpPr>
            <p:cNvPr id="322565" name="Oval 5"/>
            <p:cNvSpPr>
              <a:spLocks noChangeArrowheads="1"/>
            </p:cNvSpPr>
            <p:nvPr/>
          </p:nvSpPr>
          <p:spPr bwMode="auto">
            <a:xfrm>
              <a:off x="2774" y="959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22566" name="Oval 6"/>
            <p:cNvSpPr>
              <a:spLocks noChangeArrowheads="1"/>
            </p:cNvSpPr>
            <p:nvPr/>
          </p:nvSpPr>
          <p:spPr bwMode="auto">
            <a:xfrm>
              <a:off x="2774" y="1544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2,3</a:t>
              </a:r>
            </a:p>
          </p:txBody>
        </p:sp>
        <p:grpSp>
          <p:nvGrpSpPr>
            <p:cNvPr id="322567" name="Group 7"/>
            <p:cNvGrpSpPr>
              <a:grpSpLocks/>
            </p:cNvGrpSpPr>
            <p:nvPr/>
          </p:nvGrpSpPr>
          <p:grpSpPr bwMode="auto">
            <a:xfrm>
              <a:off x="704" y="1949"/>
              <a:ext cx="1318" cy="1150"/>
              <a:chOff x="704" y="1949"/>
              <a:chExt cx="1318" cy="1150"/>
            </a:xfrm>
          </p:grpSpPr>
          <p:grpSp>
            <p:nvGrpSpPr>
              <p:cNvPr id="322568" name="Group 8"/>
              <p:cNvGrpSpPr>
                <a:grpSpLocks/>
              </p:cNvGrpSpPr>
              <p:nvPr/>
            </p:nvGrpSpPr>
            <p:grpSpPr bwMode="auto">
              <a:xfrm>
                <a:off x="704" y="2411"/>
                <a:ext cx="1318" cy="227"/>
                <a:chOff x="704" y="2411"/>
                <a:chExt cx="1318" cy="227"/>
              </a:xfrm>
            </p:grpSpPr>
            <p:sp>
              <p:nvSpPr>
                <p:cNvPr id="322569" name="Oval 9"/>
                <p:cNvSpPr>
                  <a:spLocks noChangeArrowheads="1"/>
                </p:cNvSpPr>
                <p:nvPr/>
              </p:nvSpPr>
              <p:spPr bwMode="auto">
                <a:xfrm>
                  <a:off x="704" y="2411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7</a:t>
                  </a:r>
                </a:p>
              </p:txBody>
            </p:sp>
            <p:sp>
              <p:nvSpPr>
                <p:cNvPr id="322570" name="Oval 10"/>
                <p:cNvSpPr>
                  <a:spLocks noChangeArrowheads="1"/>
                </p:cNvSpPr>
                <p:nvPr/>
              </p:nvSpPr>
              <p:spPr bwMode="auto">
                <a:xfrm>
                  <a:off x="1795" y="2411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8</a:t>
                  </a:r>
                </a:p>
              </p:txBody>
            </p:sp>
          </p:grpSp>
          <p:grpSp>
            <p:nvGrpSpPr>
              <p:cNvPr id="322571" name="Group 11"/>
              <p:cNvGrpSpPr>
                <a:grpSpLocks/>
              </p:cNvGrpSpPr>
              <p:nvPr/>
            </p:nvGrpSpPr>
            <p:grpSpPr bwMode="auto">
              <a:xfrm>
                <a:off x="1250" y="1949"/>
                <a:ext cx="227" cy="1150"/>
                <a:chOff x="1250" y="1949"/>
                <a:chExt cx="227" cy="1150"/>
              </a:xfrm>
            </p:grpSpPr>
            <p:sp>
              <p:nvSpPr>
                <p:cNvPr id="322572" name="Oval 12"/>
                <p:cNvSpPr>
                  <a:spLocks noChangeArrowheads="1"/>
                </p:cNvSpPr>
                <p:nvPr/>
              </p:nvSpPr>
              <p:spPr bwMode="auto">
                <a:xfrm>
                  <a:off x="1250" y="1949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6</a:t>
                  </a:r>
                </a:p>
              </p:txBody>
            </p:sp>
            <p:sp>
              <p:nvSpPr>
                <p:cNvPr id="322573" name="Oval 13"/>
                <p:cNvSpPr>
                  <a:spLocks noChangeArrowheads="1"/>
                </p:cNvSpPr>
                <p:nvPr/>
              </p:nvSpPr>
              <p:spPr bwMode="auto">
                <a:xfrm>
                  <a:off x="1250" y="2872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9</a:t>
                  </a:r>
                </a:p>
              </p:txBody>
            </p:sp>
          </p:grpSp>
        </p:grpSp>
        <p:sp>
          <p:nvSpPr>
            <p:cNvPr id="322574" name="Oval 14"/>
            <p:cNvSpPr>
              <a:spLocks noChangeArrowheads="1"/>
            </p:cNvSpPr>
            <p:nvPr/>
          </p:nvSpPr>
          <p:spPr bwMode="auto">
            <a:xfrm>
              <a:off x="4081" y="1949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4,5</a:t>
              </a:r>
            </a:p>
          </p:txBody>
        </p:sp>
        <p:sp>
          <p:nvSpPr>
            <p:cNvPr id="322575" name="Oval 15"/>
            <p:cNvSpPr>
              <a:spLocks noChangeArrowheads="1"/>
            </p:cNvSpPr>
            <p:nvPr/>
          </p:nvSpPr>
          <p:spPr bwMode="auto">
            <a:xfrm>
              <a:off x="2774" y="3013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22576" name="Oval 16"/>
            <p:cNvSpPr>
              <a:spLocks noChangeArrowheads="1"/>
            </p:cNvSpPr>
            <p:nvPr/>
          </p:nvSpPr>
          <p:spPr bwMode="auto">
            <a:xfrm>
              <a:off x="2774" y="3587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322577" name="Rectangle 17"/>
            <p:cNvSpPr>
              <a:spLocks noChangeArrowheads="1"/>
            </p:cNvSpPr>
            <p:nvPr/>
          </p:nvSpPr>
          <p:spPr bwMode="auto">
            <a:xfrm>
              <a:off x="3406" y="1366"/>
              <a:ext cx="1092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dirty="0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1</a:t>
              </a:r>
            </a:p>
          </p:txBody>
        </p:sp>
        <p:sp>
          <p:nvSpPr>
            <p:cNvPr id="322578" name="Rectangle 18"/>
            <p:cNvSpPr>
              <a:spLocks noChangeArrowheads="1"/>
            </p:cNvSpPr>
            <p:nvPr/>
          </p:nvSpPr>
          <p:spPr bwMode="auto">
            <a:xfrm>
              <a:off x="2296" y="2204"/>
              <a:ext cx="1092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2</a:t>
              </a:r>
            </a:p>
          </p:txBody>
        </p:sp>
        <p:sp>
          <p:nvSpPr>
            <p:cNvPr id="322579" name="Rectangle 19"/>
            <p:cNvSpPr>
              <a:spLocks noChangeArrowheads="1"/>
            </p:cNvSpPr>
            <p:nvPr/>
          </p:nvSpPr>
          <p:spPr bwMode="auto">
            <a:xfrm>
              <a:off x="951" y="2400"/>
              <a:ext cx="907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800" b="1" dirty="0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3</a:t>
              </a:r>
            </a:p>
          </p:txBody>
        </p:sp>
        <p:sp>
          <p:nvSpPr>
            <p:cNvPr id="322580" name="Rectangle 20"/>
            <p:cNvSpPr>
              <a:spLocks noChangeArrowheads="1"/>
            </p:cNvSpPr>
            <p:nvPr/>
          </p:nvSpPr>
          <p:spPr bwMode="auto">
            <a:xfrm>
              <a:off x="3341" y="3277"/>
              <a:ext cx="15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endParaRPr lang="en-US" altLang="zh-CN" sz="240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22581" name="AutoShape 21"/>
            <p:cNvCxnSpPr>
              <a:cxnSpLocks noChangeShapeType="1"/>
              <a:stCxn id="322575" idx="6"/>
              <a:endCxn id="322565" idx="6"/>
            </p:cNvCxnSpPr>
            <p:nvPr/>
          </p:nvCxnSpPr>
          <p:spPr bwMode="auto">
            <a:xfrm flipV="1">
              <a:off x="3001" y="1073"/>
              <a:ext cx="1" cy="2054"/>
            </a:xfrm>
            <a:prstGeom prst="curvedConnector3">
              <a:avLst>
                <a:gd name="adj1" fmla="val 192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2" name="AutoShape 22"/>
            <p:cNvCxnSpPr>
              <a:cxnSpLocks noChangeShapeType="1"/>
              <a:stCxn id="322565" idx="2"/>
              <a:endCxn id="322576" idx="2"/>
            </p:cNvCxnSpPr>
            <p:nvPr/>
          </p:nvCxnSpPr>
          <p:spPr bwMode="auto">
            <a:xfrm rot="10800000" flipH="1" flipV="1">
              <a:off x="2774" y="1073"/>
              <a:ext cx="1" cy="2628"/>
            </a:xfrm>
            <a:prstGeom prst="curvedConnector3">
              <a:avLst>
                <a:gd name="adj1" fmla="val -2533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3" name="AutoShape 23"/>
            <p:cNvCxnSpPr>
              <a:cxnSpLocks noChangeShapeType="1"/>
              <a:stCxn id="322566" idx="6"/>
              <a:endCxn id="322574" idx="1"/>
            </p:cNvCxnSpPr>
            <p:nvPr/>
          </p:nvCxnSpPr>
          <p:spPr bwMode="auto">
            <a:xfrm>
              <a:off x="3001" y="1658"/>
              <a:ext cx="1113" cy="3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4" name="AutoShape 24"/>
            <p:cNvCxnSpPr>
              <a:cxnSpLocks noChangeShapeType="1"/>
              <a:stCxn id="322565" idx="4"/>
              <a:endCxn id="322566" idx="0"/>
            </p:cNvCxnSpPr>
            <p:nvPr/>
          </p:nvCxnSpPr>
          <p:spPr bwMode="auto">
            <a:xfrm>
              <a:off x="2888" y="1186"/>
              <a:ext cx="0" cy="35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5" name="AutoShape 25"/>
            <p:cNvCxnSpPr>
              <a:cxnSpLocks noChangeShapeType="1"/>
              <a:stCxn id="322566" idx="2"/>
              <a:endCxn id="322572" idx="7"/>
            </p:cNvCxnSpPr>
            <p:nvPr/>
          </p:nvCxnSpPr>
          <p:spPr bwMode="auto">
            <a:xfrm flipH="1">
              <a:off x="1444" y="1658"/>
              <a:ext cx="1330" cy="3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6" name="AutoShape 26"/>
            <p:cNvCxnSpPr>
              <a:cxnSpLocks noChangeShapeType="1"/>
              <a:stCxn id="322572" idx="5"/>
              <a:endCxn id="322570" idx="1"/>
            </p:cNvCxnSpPr>
            <p:nvPr/>
          </p:nvCxnSpPr>
          <p:spPr bwMode="auto">
            <a:xfrm>
              <a:off x="1444" y="2143"/>
              <a:ext cx="384" cy="3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7" name="AutoShape 27"/>
            <p:cNvCxnSpPr>
              <a:cxnSpLocks noChangeShapeType="1"/>
              <a:stCxn id="322572" idx="3"/>
              <a:endCxn id="322569" idx="7"/>
            </p:cNvCxnSpPr>
            <p:nvPr/>
          </p:nvCxnSpPr>
          <p:spPr bwMode="auto">
            <a:xfrm flipH="1">
              <a:off x="898" y="2143"/>
              <a:ext cx="385" cy="3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8" name="AutoShape 28"/>
            <p:cNvCxnSpPr>
              <a:cxnSpLocks noChangeShapeType="1"/>
              <a:stCxn id="322569" idx="5"/>
              <a:endCxn id="322573" idx="1"/>
            </p:cNvCxnSpPr>
            <p:nvPr/>
          </p:nvCxnSpPr>
          <p:spPr bwMode="auto">
            <a:xfrm>
              <a:off x="898" y="2605"/>
              <a:ext cx="385" cy="3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9" name="AutoShape 29"/>
            <p:cNvCxnSpPr>
              <a:cxnSpLocks noChangeShapeType="1"/>
              <a:stCxn id="322570" idx="3"/>
              <a:endCxn id="322573" idx="7"/>
            </p:cNvCxnSpPr>
            <p:nvPr/>
          </p:nvCxnSpPr>
          <p:spPr bwMode="auto">
            <a:xfrm flipH="1">
              <a:off x="1444" y="2605"/>
              <a:ext cx="384" cy="3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90" name="AutoShape 30"/>
            <p:cNvCxnSpPr>
              <a:cxnSpLocks noChangeShapeType="1"/>
              <a:stCxn id="322573" idx="6"/>
              <a:endCxn id="322575" idx="2"/>
            </p:cNvCxnSpPr>
            <p:nvPr/>
          </p:nvCxnSpPr>
          <p:spPr bwMode="auto">
            <a:xfrm>
              <a:off x="1477" y="2986"/>
              <a:ext cx="1297" cy="1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91" name="AutoShape 31"/>
            <p:cNvCxnSpPr>
              <a:cxnSpLocks noChangeShapeType="1"/>
              <a:stCxn id="322574" idx="3"/>
              <a:endCxn id="322575" idx="7"/>
            </p:cNvCxnSpPr>
            <p:nvPr/>
          </p:nvCxnSpPr>
          <p:spPr bwMode="auto">
            <a:xfrm flipH="1">
              <a:off x="2968" y="2143"/>
              <a:ext cx="1146" cy="90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2765" name="Rectangle 205"/>
          <p:cNvSpPr>
            <a:spLocks noChangeArrowheads="1"/>
          </p:cNvSpPr>
          <p:nvPr/>
        </p:nvSpPr>
        <p:spPr bwMode="auto">
          <a:xfrm>
            <a:off x="2648231" y="2241028"/>
            <a:ext cx="133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Region 4</a:t>
            </a:r>
            <a:endParaRPr lang="zh-CN" altLang="en-US" dirty="0">
              <a:solidFill>
                <a:srgbClr val="1325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516451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4613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237413" cy="4572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Determine a basis set of linearly independent paths</a:t>
            </a:r>
            <a:endParaRPr lang="zh-CN" altLang="en-US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1524000"/>
            <a:ext cx="8555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Independent path </a:t>
            </a:r>
            <a:r>
              <a:rPr lang="en-US" altLang="zh-CN" sz="2400" dirty="0">
                <a:latin typeface="Cambria" panose="02040503050406030204" pitchFamily="18" charset="0"/>
              </a:rPr>
              <a:t>® any path that introduces at least one new set of processing statements or a new condition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Basis set </a:t>
            </a:r>
            <a:r>
              <a:rPr lang="en-US" altLang="zh-CN" sz="2400" dirty="0">
                <a:latin typeface="Cambria" panose="02040503050406030204" pitchFamily="18" charset="0"/>
              </a:rPr>
              <a:t>® set of independent paths through the code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Test cases </a:t>
            </a:r>
            <a:r>
              <a:rPr lang="en-US" altLang="zh-CN" sz="2400" dirty="0">
                <a:latin typeface="Cambria" panose="02040503050406030204" pitchFamily="18" charset="0"/>
              </a:rPr>
              <a:t>derived from a basis set are guaranteed to execute every statement at least one time during testing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Basis set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is not unique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54720" y="3269880"/>
              <a:ext cx="4176000" cy="2759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720" y="3260160"/>
                <a:ext cx="419400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787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47922" y="126206"/>
            <a:ext cx="5822950" cy="57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8600" y="1219200"/>
            <a:ext cx="6705600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function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radixSort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maxDigit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varmod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vardev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for(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maxDigit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++, dev *= 10, mod *= 10)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    for(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varj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j &lt;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arr.length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   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varbucket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parseInt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 % mod) / dev);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            if(counter[bucket]==null)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                counter[bucket] = [];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       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            counter[bucket].push(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[j]);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   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   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varpos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        for(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varj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j &lt;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counter.length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       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varvalue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=null;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            if(counter[j]!=null)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                while((value = counter[j].shift()) !=null) {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                    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++] = value;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           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       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   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   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    return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}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73049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76200"/>
            <a:ext cx="6264275" cy="9001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Test cases to execute each path in the basis set</a:t>
            </a:r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623886" y="4495800"/>
            <a:ext cx="8064500" cy="1260475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5000"/>
              </a:spcAft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400" i="1">
                <a:effectLst/>
                <a:latin typeface="Cambria" panose="02040503050406030204" pitchFamily="18" charset="0"/>
              </a:rPr>
              <a:t>Basis path testing does not test all possible combinations of all paths through the code; it just tests every path at least once.</a:t>
            </a:r>
            <a:endParaRPr lang="en-US" altLang="zh-CN" sz="2400" i="1" u="sng">
              <a:effectLst/>
              <a:latin typeface="Cambria" panose="02040503050406030204" pitchFamily="18" charset="0"/>
            </a:endParaRPr>
          </a:p>
        </p:txBody>
      </p:sp>
      <p:sp>
        <p:nvSpPr>
          <p:cNvPr id="327685" name="Rectangle 5"/>
          <p:cNvSpPr>
            <a:spLocks noChangeArrowheads="1"/>
          </p:cNvSpPr>
          <p:nvPr/>
        </p:nvSpPr>
        <p:spPr bwMode="auto">
          <a:xfrm>
            <a:off x="457199" y="1393210"/>
            <a:ext cx="839787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you do not need an activity diagram, but the picture will help when you trace component paths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count each logical test—compound tests count as the number of Boolean operators + 1 (i.e., count each simple predicate)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basis path testing should be applied to all components, if possible, and to critical components </a:t>
            </a:r>
            <a:r>
              <a:rPr lang="en-US" altLang="zh-CN" sz="2000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3001463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 animBg="1" autoUpdateAnimBg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15678"/>
            <a:ext cx="6153150" cy="685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219200"/>
            <a:ext cx="6715125" cy="576263"/>
          </a:xfrm>
          <a:solidFill>
            <a:srgbClr val="FFFF99"/>
          </a:solidFill>
          <a:ln w="57150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marL="0" indent="0">
              <a:buFont typeface="Wingdings" panose="05000000000000000000" pitchFamily="2" charset="2"/>
              <a:buNone/>
              <a:tabLst>
                <a:tab pos="744538" algn="l"/>
              </a:tabLst>
            </a:pPr>
            <a:r>
              <a:rPr lang="en-US" altLang="zh-CN" sz="1800" b="1">
                <a:latin typeface="Cambria" panose="02040503050406030204" pitchFamily="18" charset="0"/>
              </a:rPr>
              <a:t>Goal</a:t>
            </a:r>
            <a:r>
              <a:rPr lang="en-US" altLang="zh-CN" sz="1600" b="1">
                <a:latin typeface="Cambria" panose="02040503050406030204" pitchFamily="18" charset="0"/>
              </a:rPr>
              <a:t>: further exercises the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 true</a:t>
            </a:r>
            <a:r>
              <a:rPr lang="en-US" altLang="zh-CN" sz="1600" b="1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>
                <a:latin typeface="Cambria" panose="02040503050406030204" pitchFamily="18" charset="0"/>
              </a:rPr>
              <a:t>and 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false</a:t>
            </a:r>
            <a:r>
              <a:rPr lang="en-US" altLang="zh-CN" sz="1600" b="1">
                <a:latin typeface="Cambria" panose="02040503050406030204" pitchFamily="18" charset="0"/>
              </a:rPr>
              <a:t> value of  each simple 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logical condition </a:t>
            </a:r>
            <a:r>
              <a:rPr lang="en-US" altLang="zh-CN" sz="1600" b="1">
                <a:latin typeface="Cambria" panose="02040503050406030204" pitchFamily="18" charset="0"/>
              </a:rPr>
              <a:t>in a component.</a:t>
            </a:r>
          </a:p>
        </p:txBody>
      </p:sp>
      <p:sp>
        <p:nvSpPr>
          <p:cNvPr id="329732" name="Rectangle 4"/>
          <p:cNvSpPr>
            <a:spLocks noChangeArrowheads="1"/>
          </p:cNvSpPr>
          <p:nvPr/>
        </p:nvSpPr>
        <p:spPr bwMode="auto">
          <a:xfrm>
            <a:off x="381000" y="2057400"/>
            <a:ext cx="807720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38138" indent="-338138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Logical conditions</a:t>
            </a:r>
            <a:endParaRPr lang="en-US" altLang="zh-CN" sz="2000" dirty="0">
              <a:solidFill>
                <a:srgbClr val="FF0000"/>
              </a:solidFill>
              <a:effectLst/>
              <a:latin typeface="Cambria" panose="02040503050406030204" pitchFamily="18" charset="0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Simple condition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	(a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b) where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-op={&lt;, ≤, =, ≠, ≥, &gt;} (may be negated with NOT), e.g.,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a≤b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; NOT(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a≤b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Compound condition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 two or more simple conditions connected with AND, OR, e.g., (a&gt;b) AND (c&lt;d)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Relational expression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  (E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 where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are arithmetic expressions, e.g., ((a*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b+c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)&gt;(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a+b+c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))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errors to test for include (incorrect/missing/extra):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operator	– relational operator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variable	– arithmetic expression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parenthesis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705240" y="2448000"/>
              <a:ext cx="6971760" cy="3514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880" y="2436840"/>
                <a:ext cx="6989400" cy="35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180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9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9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9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9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9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9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 animBg="1" autoUpdateAnimBg="0" advAuto="0"/>
      <p:bldP spid="32973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0626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Defective Software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95300" y="2352855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Cambria" panose="02040503050406030204" pitchFamily="18" charset="0"/>
              </a:rPr>
              <a:t>We develop programs that contain defects  </a:t>
            </a:r>
            <a:endParaRPr lang="en-US" altLang="zh-CN" sz="2400" dirty="0">
              <a:solidFill>
                <a:srgbClr val="FE2602"/>
              </a:solidFill>
              <a:latin typeface="Cambria" panose="02040503050406030204" pitchFamily="18" charset="0"/>
            </a:endParaRP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How many? What kind?</a:t>
            </a:r>
          </a:p>
          <a:p>
            <a:pPr eaLnBrk="1" hangingPunct="1"/>
            <a:r>
              <a:rPr lang="en-US" altLang="zh-CN" sz="2400" dirty="0">
                <a:latin typeface="Cambria" panose="02040503050406030204" pitchFamily="18" charset="0"/>
              </a:rPr>
              <a:t>Hard to predict the future, however…it is highly likely, that the software we (including you!) will develop in the future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will not be significantly better</a:t>
            </a:r>
            <a:r>
              <a:rPr lang="en-US" altLang="zh-CN" sz="2400" dirty="0">
                <a:latin typeface="Cambria" panose="02040503050406030204" pitchFamily="18" charset="0"/>
              </a:rPr>
              <a:t>. </a:t>
            </a:r>
            <a:r>
              <a:rPr lang="en-US" altLang="zh-CN" sz="2400" dirty="0">
                <a:latin typeface="Cambria" panose="02040503050406030204" pitchFamily="18" charset="0"/>
                <a:sym typeface="Wingdings" panose="05000000000000000000" pitchFamily="2" charset="2"/>
              </a:rPr>
              <a:t>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116338"/>
            <a:ext cx="77724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</a:t>
            </a: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 (2)</a:t>
            </a:r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595373" y="4037705"/>
            <a:ext cx="8066087" cy="226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38138" indent="-338138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Domain testing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for an expression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E</a:t>
            </a:r>
            <a:r>
              <a:rPr lang="en-US" altLang="zh-CN" sz="2000" baseline="-25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-op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 E</a:t>
            </a:r>
            <a:r>
              <a:rPr lang="en-US" altLang="zh-CN" sz="2000" baseline="-25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, test for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</a:rPr>
              <a:t>≧ ≦ 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=  &lt;  &gt;  ≠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endParaRPr lang="en-US" altLang="zh-CN" sz="2000" baseline="-25000" dirty="0">
              <a:effectLst/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guarantees detection of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error if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are correct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to detect errors in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/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, the difference between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for the tests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&lt; </a:t>
            </a:r>
            <a:r>
              <a:rPr lang="en-US" altLang="zh-CN" sz="20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or</a:t>
            </a:r>
            <a:r>
              <a:rPr lang="zh-CN" altLang="en-US" sz="20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&gt; 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than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should be as small as possible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for an expression with n variables, 2</a:t>
            </a:r>
            <a:r>
              <a:rPr lang="en-US" altLang="zh-CN" sz="2000" baseline="30000" dirty="0">
                <a:effectLst/>
                <a:latin typeface="Cambria" panose="02040503050406030204" pitchFamily="18" charset="0"/>
              </a:rPr>
              <a:t>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tests are required</a:t>
            </a:r>
          </a:p>
        </p:txBody>
      </p:sp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533400" y="1120552"/>
            <a:ext cx="8305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testing</a:t>
            </a:r>
            <a:endParaRPr lang="en-US" altLang="zh-CN" sz="2000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a compound condition C, test true and false branches of C and every simple condition of C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e.g., for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a&gt;b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AND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c&lt;d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   test: 			</a:t>
            </a:r>
          </a:p>
        </p:txBody>
      </p:sp>
      <p:grpSp>
        <p:nvGrpSpPr>
          <p:cNvPr id="330770" name="Group 18"/>
          <p:cNvGrpSpPr>
            <a:grpSpLocks/>
          </p:cNvGrpSpPr>
          <p:nvPr/>
        </p:nvGrpSpPr>
        <p:grpSpPr bwMode="auto">
          <a:xfrm>
            <a:off x="1383222" y="2501003"/>
            <a:ext cx="6770688" cy="1323975"/>
            <a:chOff x="884" y="1777"/>
            <a:chExt cx="4265" cy="834"/>
          </a:xfrm>
        </p:grpSpPr>
        <p:sp>
          <p:nvSpPr>
            <p:cNvPr id="330760" name="Rectangle 8"/>
            <p:cNvSpPr>
              <a:spLocks noChangeArrowheads="1"/>
            </p:cNvSpPr>
            <p:nvPr/>
          </p:nvSpPr>
          <p:spPr bwMode="auto">
            <a:xfrm>
              <a:off x="3630" y="1777"/>
              <a:ext cx="151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 dirty="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a&gt;b  </a:t>
              </a: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TRUE, FALSE</a:t>
              </a:r>
            </a:p>
            <a:p>
              <a:pPr lvl="1"/>
              <a:r>
                <a:rPr lang="en-US" altLang="zh-CN" sz="2000" b="1" dirty="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c&lt;d  </a:t>
              </a: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TRUE, FALSE</a:t>
              </a:r>
            </a:p>
          </p:txBody>
        </p:sp>
        <p:sp>
          <p:nvSpPr>
            <p:cNvPr id="330761" name="Rectangle 9"/>
            <p:cNvSpPr>
              <a:spLocks noChangeArrowheads="1"/>
            </p:cNvSpPr>
            <p:nvPr/>
          </p:nvSpPr>
          <p:spPr bwMode="auto">
            <a:xfrm>
              <a:off x="884" y="1888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200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 TRUE, FALSE</a:t>
              </a: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0763" name="Rectangle 11"/>
            <p:cNvSpPr>
              <a:spLocks noChangeArrowheads="1"/>
            </p:cNvSpPr>
            <p:nvPr/>
          </p:nvSpPr>
          <p:spPr bwMode="auto">
            <a:xfrm>
              <a:off x="2268" y="1865"/>
              <a:ext cx="192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 AND True</a:t>
              </a:r>
            </a:p>
            <a:p>
              <a:pPr lvl="1"/>
              <a:r>
                <a:rPr lang="en-US" altLang="zh-CN" sz="14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T. And F., F. And T.,</a:t>
              </a:r>
              <a:r>
                <a:rPr lang="en-US" altLang="zh-CN" sz="140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 </a:t>
              </a:r>
            </a:p>
            <a:p>
              <a:pPr lvl="1"/>
              <a:r>
                <a:rPr lang="en-US" altLang="zh-CN" sz="14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F. And F.</a:t>
              </a:r>
            </a:p>
          </p:txBody>
        </p:sp>
        <p:sp>
          <p:nvSpPr>
            <p:cNvPr id="330764" name="Line 12"/>
            <p:cNvSpPr>
              <a:spLocks noChangeShapeType="1"/>
            </p:cNvSpPr>
            <p:nvPr/>
          </p:nvSpPr>
          <p:spPr bwMode="auto">
            <a:xfrm>
              <a:off x="2268" y="2070"/>
              <a:ext cx="1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7" name="Freeform 15"/>
            <p:cNvSpPr>
              <a:spLocks/>
            </p:cNvSpPr>
            <p:nvPr/>
          </p:nvSpPr>
          <p:spPr bwMode="auto">
            <a:xfrm>
              <a:off x="1357" y="1832"/>
              <a:ext cx="1478" cy="79"/>
            </a:xfrm>
            <a:custGeom>
              <a:avLst/>
              <a:gdLst>
                <a:gd name="T0" fmla="*/ 1478 w 1478"/>
                <a:gd name="T1" fmla="*/ 79 h 79"/>
                <a:gd name="T2" fmla="*/ 1160 w 1478"/>
                <a:gd name="T3" fmla="*/ 11 h 79"/>
                <a:gd name="T4" fmla="*/ 843 w 1478"/>
                <a:gd name="T5" fmla="*/ 11 h 79"/>
                <a:gd name="T6" fmla="*/ 298 w 1478"/>
                <a:gd name="T7" fmla="*/ 11 h 79"/>
                <a:gd name="T8" fmla="*/ 49 w 1478"/>
                <a:gd name="T9" fmla="*/ 11 h 79"/>
                <a:gd name="T10" fmla="*/ 3 w 1478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79">
                  <a:moveTo>
                    <a:pt x="1478" y="79"/>
                  </a:moveTo>
                  <a:cubicBezTo>
                    <a:pt x="1372" y="50"/>
                    <a:pt x="1266" y="22"/>
                    <a:pt x="1160" y="11"/>
                  </a:cubicBezTo>
                  <a:cubicBezTo>
                    <a:pt x="1054" y="0"/>
                    <a:pt x="987" y="11"/>
                    <a:pt x="843" y="11"/>
                  </a:cubicBezTo>
                  <a:cubicBezTo>
                    <a:pt x="699" y="11"/>
                    <a:pt x="430" y="11"/>
                    <a:pt x="298" y="11"/>
                  </a:cubicBezTo>
                  <a:cubicBezTo>
                    <a:pt x="166" y="11"/>
                    <a:pt x="98" y="0"/>
                    <a:pt x="49" y="11"/>
                  </a:cubicBezTo>
                  <a:cubicBezTo>
                    <a:pt x="0" y="22"/>
                    <a:pt x="11" y="68"/>
                    <a:pt x="3" y="79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8" name="Freeform 16"/>
            <p:cNvSpPr>
              <a:spLocks/>
            </p:cNvSpPr>
            <p:nvPr/>
          </p:nvSpPr>
          <p:spPr bwMode="auto">
            <a:xfrm flipV="1">
              <a:off x="1769" y="2115"/>
              <a:ext cx="567" cy="159"/>
            </a:xfrm>
            <a:custGeom>
              <a:avLst/>
              <a:gdLst>
                <a:gd name="T0" fmla="*/ 1478 w 1478"/>
                <a:gd name="T1" fmla="*/ 79 h 79"/>
                <a:gd name="T2" fmla="*/ 1160 w 1478"/>
                <a:gd name="T3" fmla="*/ 11 h 79"/>
                <a:gd name="T4" fmla="*/ 843 w 1478"/>
                <a:gd name="T5" fmla="*/ 11 h 79"/>
                <a:gd name="T6" fmla="*/ 298 w 1478"/>
                <a:gd name="T7" fmla="*/ 11 h 79"/>
                <a:gd name="T8" fmla="*/ 49 w 1478"/>
                <a:gd name="T9" fmla="*/ 11 h 79"/>
                <a:gd name="T10" fmla="*/ 3 w 1478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79">
                  <a:moveTo>
                    <a:pt x="1478" y="79"/>
                  </a:moveTo>
                  <a:cubicBezTo>
                    <a:pt x="1372" y="50"/>
                    <a:pt x="1266" y="22"/>
                    <a:pt x="1160" y="11"/>
                  </a:cubicBezTo>
                  <a:cubicBezTo>
                    <a:pt x="1054" y="0"/>
                    <a:pt x="987" y="11"/>
                    <a:pt x="843" y="11"/>
                  </a:cubicBezTo>
                  <a:cubicBezTo>
                    <a:pt x="699" y="11"/>
                    <a:pt x="430" y="11"/>
                    <a:pt x="298" y="11"/>
                  </a:cubicBezTo>
                  <a:cubicBezTo>
                    <a:pt x="166" y="11"/>
                    <a:pt x="98" y="0"/>
                    <a:pt x="49" y="11"/>
                  </a:cubicBezTo>
                  <a:cubicBezTo>
                    <a:pt x="0" y="22"/>
                    <a:pt x="11" y="68"/>
                    <a:pt x="3" y="79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9" name="AutoShape 17"/>
            <p:cNvSpPr>
              <a:spLocks/>
            </p:cNvSpPr>
            <p:nvPr/>
          </p:nvSpPr>
          <p:spPr bwMode="auto">
            <a:xfrm>
              <a:off x="3765" y="2024"/>
              <a:ext cx="68" cy="204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831320" y="2058120"/>
              <a:ext cx="4966920" cy="14526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240" y="2048040"/>
                <a:ext cx="4986360" cy="14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48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6" grpId="0" autoUpdateAnimBg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88681" y="201219"/>
            <a:ext cx="76025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Testing-Example</a:t>
            </a:r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5269645" y="1262549"/>
            <a:ext cx="3565525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   ( </a:t>
            </a:r>
            <a:r>
              <a:rPr lang="en-US" altLang="zh-CN" sz="2000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result = 0 ) :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N      </a:t>
            </a:r>
            <a:r>
              <a:rPr lang="en-US" altLang="zh-CN" sz="2000" i="1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400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&lt;N </a:t>
            </a:r>
            <a:r>
              <a:rPr lang="en-US" altLang="zh-CN" sz="1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400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result&lt;=</a:t>
            </a:r>
            <a:r>
              <a:rPr lang="en-US" altLang="zh-CN" sz="1400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endParaRPr lang="en-US" altLang="zh-CN" sz="1400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-1         1       </a:t>
            </a:r>
            <a:r>
              <a:rPr lang="en-US" altLang="zh-CN" sz="2000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true      false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1         0       </a:t>
            </a:r>
            <a:r>
              <a:rPr lang="en-US" altLang="zh-CN" sz="2000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false     true</a:t>
            </a:r>
          </a:p>
          <a:p>
            <a:pPr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gives condition coverage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all conditions</a:t>
            </a:r>
          </a:p>
        </p:txBody>
      </p:sp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5269645" y="3628677"/>
            <a:ext cx="3406382" cy="264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 it does not preserve</a:t>
            </a:r>
            <a:b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decision coverage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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always take care that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condition coverage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preserves decision coverage 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decision / condition coverage</a:t>
            </a:r>
          </a:p>
        </p:txBody>
      </p:sp>
      <p:grpSp>
        <p:nvGrpSpPr>
          <p:cNvPr id="337953" name="Group 33"/>
          <p:cNvGrpSpPr>
            <a:grpSpLocks/>
          </p:cNvGrpSpPr>
          <p:nvPr/>
        </p:nvGrpSpPr>
        <p:grpSpPr bwMode="auto">
          <a:xfrm>
            <a:off x="468313" y="1143000"/>
            <a:ext cx="4240212" cy="5114924"/>
            <a:chOff x="288" y="714"/>
            <a:chExt cx="2671" cy="3222"/>
          </a:xfrm>
        </p:grpSpPr>
        <p:sp>
          <p:nvSpPr>
            <p:cNvPr id="337925" name="Rectangle 5"/>
            <p:cNvSpPr>
              <a:spLocks noChangeArrowheads="1"/>
            </p:cNvSpPr>
            <p:nvPr/>
          </p:nvSpPr>
          <p:spPr bwMode="auto">
            <a:xfrm>
              <a:off x="2069" y="1816"/>
              <a:ext cx="890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i:=i+1;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result:=result+i;</a:t>
              </a:r>
            </a:p>
          </p:txBody>
        </p:sp>
        <p:sp>
          <p:nvSpPr>
            <p:cNvPr id="337926" name="AutoShape 6"/>
            <p:cNvSpPr>
              <a:spLocks noChangeArrowheads="1"/>
            </p:cNvSpPr>
            <p:nvPr/>
          </p:nvSpPr>
          <p:spPr bwMode="auto">
            <a:xfrm>
              <a:off x="797" y="2028"/>
              <a:ext cx="1102" cy="594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zh-CN" altLang="en-US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i&lt;N) and</a:t>
              </a:r>
            </a:p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(result&lt;=maxint)</a:t>
              </a:r>
            </a:p>
          </p:txBody>
        </p:sp>
        <p:sp>
          <p:nvSpPr>
            <p:cNvPr id="337927" name="AutoShape 7"/>
            <p:cNvSpPr>
              <a:spLocks noChangeArrowheads="1"/>
            </p:cNvSpPr>
            <p:nvPr/>
          </p:nvSpPr>
          <p:spPr bwMode="auto">
            <a:xfrm>
              <a:off x="882" y="2961"/>
              <a:ext cx="932" cy="381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result&lt;=maxint</a:t>
              </a:r>
            </a:p>
          </p:txBody>
        </p:sp>
        <p:sp>
          <p:nvSpPr>
            <p:cNvPr id="337928" name="AutoShape 8"/>
            <p:cNvSpPr>
              <a:spLocks noChangeArrowheads="1"/>
            </p:cNvSpPr>
            <p:nvPr/>
          </p:nvSpPr>
          <p:spPr bwMode="auto">
            <a:xfrm>
              <a:off x="924" y="1053"/>
              <a:ext cx="848" cy="382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&lt; 0</a:t>
              </a:r>
            </a:p>
          </p:txBody>
        </p:sp>
        <p:sp>
          <p:nvSpPr>
            <p:cNvPr id="337929" name="Rectangle 9"/>
            <p:cNvSpPr>
              <a:spLocks noChangeArrowheads="1"/>
            </p:cNvSpPr>
            <p:nvPr/>
          </p:nvSpPr>
          <p:spPr bwMode="auto">
            <a:xfrm>
              <a:off x="2153" y="1096"/>
              <a:ext cx="806" cy="29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:= -N;</a:t>
              </a:r>
            </a:p>
          </p:txBody>
        </p:sp>
        <p:sp>
          <p:nvSpPr>
            <p:cNvPr id="337930" name="Rectangle 10"/>
            <p:cNvSpPr>
              <a:spLocks noChangeArrowheads="1"/>
            </p:cNvSpPr>
            <p:nvPr/>
          </p:nvSpPr>
          <p:spPr bwMode="auto">
            <a:xfrm>
              <a:off x="288" y="3385"/>
              <a:ext cx="827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output(result);</a:t>
              </a:r>
            </a:p>
          </p:txBody>
        </p:sp>
        <p:sp>
          <p:nvSpPr>
            <p:cNvPr id="337931" name="Rectangle 11"/>
            <p:cNvSpPr>
              <a:spLocks noChangeArrowheads="1"/>
            </p:cNvSpPr>
            <p:nvPr/>
          </p:nvSpPr>
          <p:spPr bwMode="auto">
            <a:xfrm>
              <a:off x="1560" y="3385"/>
              <a:ext cx="876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</a:t>
              </a: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too large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);</a:t>
              </a:r>
            </a:p>
          </p:txBody>
        </p:sp>
        <p:sp>
          <p:nvSpPr>
            <p:cNvPr id="337932" name="Oval 12"/>
            <p:cNvSpPr>
              <a:spLocks noChangeArrowheads="1"/>
            </p:cNvSpPr>
            <p:nvPr/>
          </p:nvSpPr>
          <p:spPr bwMode="auto">
            <a:xfrm>
              <a:off x="1136" y="757"/>
              <a:ext cx="424" cy="169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37933" name="Oval 13"/>
            <p:cNvSpPr>
              <a:spLocks noChangeArrowheads="1"/>
            </p:cNvSpPr>
            <p:nvPr/>
          </p:nvSpPr>
          <p:spPr bwMode="auto">
            <a:xfrm>
              <a:off x="1136" y="3766"/>
              <a:ext cx="424" cy="17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exit</a:t>
              </a:r>
            </a:p>
          </p:txBody>
        </p:sp>
        <p:cxnSp>
          <p:nvCxnSpPr>
            <p:cNvPr id="337934" name="AutoShape 14"/>
            <p:cNvCxnSpPr>
              <a:cxnSpLocks noChangeShapeType="1"/>
              <a:stCxn id="337932" idx="4"/>
              <a:endCxn id="337928" idx="0"/>
            </p:cNvCxnSpPr>
            <p:nvPr/>
          </p:nvCxnSpPr>
          <p:spPr bwMode="auto">
            <a:xfrm rot="5400000">
              <a:off x="1284" y="990"/>
              <a:ext cx="12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5" name="AutoShape 15"/>
            <p:cNvCxnSpPr>
              <a:cxnSpLocks noChangeShapeType="1"/>
              <a:stCxn id="337928" idx="2"/>
              <a:endCxn id="337926" idx="0"/>
            </p:cNvCxnSpPr>
            <p:nvPr/>
          </p:nvCxnSpPr>
          <p:spPr bwMode="auto">
            <a:xfrm rot="5400000">
              <a:off x="1051" y="1732"/>
              <a:ext cx="59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6" name="AutoShape 16"/>
            <p:cNvCxnSpPr>
              <a:cxnSpLocks noChangeShapeType="1"/>
              <a:stCxn id="337926" idx="2"/>
              <a:endCxn id="337927" idx="0"/>
            </p:cNvCxnSpPr>
            <p:nvPr/>
          </p:nvCxnSpPr>
          <p:spPr bwMode="auto">
            <a:xfrm rot="5400000">
              <a:off x="1178" y="2792"/>
              <a:ext cx="33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7" name="AutoShape 17"/>
            <p:cNvCxnSpPr>
              <a:cxnSpLocks noChangeShapeType="1"/>
              <a:stCxn id="337927" idx="3"/>
              <a:endCxn id="337931" idx="0"/>
            </p:cNvCxnSpPr>
            <p:nvPr/>
          </p:nvCxnSpPr>
          <p:spPr bwMode="auto">
            <a:xfrm>
              <a:off x="1814" y="3152"/>
              <a:ext cx="184" cy="23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8" name="AutoShape 18"/>
            <p:cNvCxnSpPr>
              <a:cxnSpLocks noChangeShapeType="1"/>
              <a:stCxn id="337930" idx="0"/>
              <a:endCxn id="337927" idx="1"/>
            </p:cNvCxnSpPr>
            <p:nvPr/>
          </p:nvCxnSpPr>
          <p:spPr bwMode="auto">
            <a:xfrm rot="16200000">
              <a:off x="675" y="3179"/>
              <a:ext cx="233" cy="18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9" name="AutoShape 19"/>
            <p:cNvCxnSpPr>
              <a:cxnSpLocks noChangeShapeType="1"/>
              <a:stCxn id="337930" idx="2"/>
              <a:endCxn id="337933" idx="2"/>
            </p:cNvCxnSpPr>
            <p:nvPr/>
          </p:nvCxnSpPr>
          <p:spPr bwMode="auto">
            <a:xfrm rot="16200000" flipH="1">
              <a:off x="834" y="3550"/>
              <a:ext cx="169" cy="43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0" name="AutoShape 20"/>
            <p:cNvCxnSpPr>
              <a:cxnSpLocks noChangeShapeType="1"/>
              <a:stCxn id="337931" idx="2"/>
              <a:endCxn id="337933" idx="6"/>
            </p:cNvCxnSpPr>
            <p:nvPr/>
          </p:nvCxnSpPr>
          <p:spPr bwMode="auto">
            <a:xfrm rot="5400000">
              <a:off x="1694" y="3548"/>
              <a:ext cx="169" cy="43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41" name="Text Box 21"/>
            <p:cNvSpPr txBox="1">
              <a:spLocks noChangeArrowheads="1"/>
            </p:cNvSpPr>
            <p:nvPr/>
          </p:nvSpPr>
          <p:spPr bwMode="auto">
            <a:xfrm>
              <a:off x="1182" y="714"/>
              <a:ext cx="34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start</a:t>
              </a:r>
              <a:endPara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7942" name="AutoShape 22"/>
            <p:cNvCxnSpPr>
              <a:cxnSpLocks noChangeShapeType="1"/>
              <a:stCxn id="337929" idx="2"/>
            </p:cNvCxnSpPr>
            <p:nvPr/>
          </p:nvCxnSpPr>
          <p:spPr bwMode="auto">
            <a:xfrm rot="5400000">
              <a:off x="1846" y="894"/>
              <a:ext cx="212" cy="12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3" name="AutoShape 23"/>
            <p:cNvCxnSpPr>
              <a:cxnSpLocks noChangeShapeType="1"/>
              <a:stCxn id="337926" idx="3"/>
              <a:endCxn id="337925" idx="2"/>
            </p:cNvCxnSpPr>
            <p:nvPr/>
          </p:nvCxnSpPr>
          <p:spPr bwMode="auto">
            <a:xfrm flipV="1">
              <a:off x="1899" y="2113"/>
              <a:ext cx="615" cy="212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4" name="AutoShape 24"/>
            <p:cNvCxnSpPr>
              <a:cxnSpLocks noChangeShapeType="1"/>
              <a:stCxn id="337928" idx="3"/>
              <a:endCxn id="337929" idx="1"/>
            </p:cNvCxnSpPr>
            <p:nvPr/>
          </p:nvCxnSpPr>
          <p:spPr bwMode="auto">
            <a:xfrm>
              <a:off x="1772" y="1244"/>
              <a:ext cx="3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5" name="AutoShape 25"/>
            <p:cNvCxnSpPr>
              <a:cxnSpLocks noChangeShapeType="1"/>
              <a:stCxn id="337925" idx="1"/>
              <a:endCxn id="337926" idx="0"/>
            </p:cNvCxnSpPr>
            <p:nvPr/>
          </p:nvCxnSpPr>
          <p:spPr bwMode="auto">
            <a:xfrm rot="10800000" flipV="1">
              <a:off x="1348" y="1965"/>
              <a:ext cx="721" cy="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46" name="Text Box 26"/>
            <p:cNvSpPr txBox="1">
              <a:spLocks noChangeArrowheads="1"/>
            </p:cNvSpPr>
            <p:nvPr/>
          </p:nvSpPr>
          <p:spPr bwMode="auto">
            <a:xfrm>
              <a:off x="1726" y="1050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47" name="Text Box 27"/>
            <p:cNvSpPr txBox="1">
              <a:spLocks noChangeArrowheads="1"/>
            </p:cNvSpPr>
            <p:nvPr/>
          </p:nvSpPr>
          <p:spPr bwMode="auto">
            <a:xfrm>
              <a:off x="1108" y="1348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48" name="Text Box 28"/>
            <p:cNvSpPr txBox="1">
              <a:spLocks noChangeArrowheads="1"/>
            </p:cNvSpPr>
            <p:nvPr/>
          </p:nvSpPr>
          <p:spPr bwMode="auto">
            <a:xfrm>
              <a:off x="1108" y="2535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49" name="Text Box 29"/>
            <p:cNvSpPr txBox="1">
              <a:spLocks noChangeArrowheads="1"/>
            </p:cNvSpPr>
            <p:nvPr/>
          </p:nvSpPr>
          <p:spPr bwMode="auto">
            <a:xfrm>
              <a:off x="1853" y="2152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50" name="Text Box 30"/>
            <p:cNvSpPr txBox="1">
              <a:spLocks noChangeArrowheads="1"/>
            </p:cNvSpPr>
            <p:nvPr/>
          </p:nvSpPr>
          <p:spPr bwMode="auto">
            <a:xfrm>
              <a:off x="751" y="2958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51" name="Text Box 31"/>
            <p:cNvSpPr txBox="1">
              <a:spLocks noChangeArrowheads="1"/>
            </p:cNvSpPr>
            <p:nvPr/>
          </p:nvSpPr>
          <p:spPr bwMode="auto">
            <a:xfrm>
              <a:off x="1718" y="2959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52" name="Oval 32"/>
            <p:cNvSpPr>
              <a:spLocks noChangeArrowheads="1"/>
            </p:cNvSpPr>
            <p:nvPr/>
          </p:nvSpPr>
          <p:spPr bwMode="auto">
            <a:xfrm>
              <a:off x="712" y="1872"/>
              <a:ext cx="1352" cy="9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337955" name="Line 35"/>
          <p:cNvSpPr>
            <a:spLocks noChangeShapeType="1"/>
          </p:cNvSpPr>
          <p:nvPr/>
        </p:nvSpPr>
        <p:spPr bwMode="auto">
          <a:xfrm>
            <a:off x="5292725" y="2555875"/>
            <a:ext cx="277177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7957" name="Line 37"/>
          <p:cNvSpPr>
            <a:spLocks noChangeShapeType="1"/>
          </p:cNvSpPr>
          <p:nvPr/>
        </p:nvSpPr>
        <p:spPr bwMode="auto">
          <a:xfrm flipH="1">
            <a:off x="2159000" y="2836863"/>
            <a:ext cx="3205163" cy="14747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7958" name="Line 38"/>
          <p:cNvSpPr>
            <a:spLocks noChangeShapeType="1"/>
          </p:cNvSpPr>
          <p:nvPr/>
        </p:nvSpPr>
        <p:spPr bwMode="auto">
          <a:xfrm flipH="1">
            <a:off x="2159000" y="2368550"/>
            <a:ext cx="3133725" cy="18716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066040" y="2504160"/>
              <a:ext cx="4885560" cy="3093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040" y="2494440"/>
                <a:ext cx="4903200" cy="31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47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autoUpdateAnimBg="0"/>
      <p:bldP spid="337924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112713"/>
            <a:ext cx="4394200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 Branch Testing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533400" y="1084112"/>
            <a:ext cx="8229600" cy="485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Coverage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Execute the enough test cases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attempting to cover all the paths in the software: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Get both “True” and “False”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Go through each branch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example</a:t>
            </a:r>
          </a:p>
          <a:p>
            <a:pPr lvl="2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   b   THEN   s1   ELSE   s2</a:t>
            </a:r>
          </a:p>
          <a:p>
            <a:pPr lvl="2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CASE   x   OF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 :  ….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 :  ….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 :  ….</a:t>
            </a:r>
          </a:p>
        </p:txBody>
      </p:sp>
    </p:spTree>
    <p:extLst>
      <p:ext uri="{BB962C8B-B14F-4D97-AF65-F5344CB8AC3E}">
        <p14:creationId xmlns:p14="http://schemas.microsoft.com/office/powerpoint/2010/main" val="1454128717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01163"/>
            <a:ext cx="71707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Branch Testing - </a:t>
            </a:r>
            <a:r>
              <a:rPr lang="en-US" altLang="zh-CN" sz="2400" dirty="0">
                <a:solidFill>
                  <a:srgbClr val="132584"/>
                </a:solidFill>
                <a:latin typeface="Cambria" panose="02040503050406030204" pitchFamily="18" charset="0"/>
              </a:rPr>
              <a:t>E</a:t>
            </a:r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xample</a:t>
            </a:r>
          </a:p>
        </p:txBody>
      </p:sp>
      <p:sp>
        <p:nvSpPr>
          <p:cNvPr id="335875" name="Rectangle 3"/>
          <p:cNvSpPr>
            <a:spLocks noChangeArrowheads="1"/>
          </p:cNvSpPr>
          <p:nvPr/>
        </p:nvSpPr>
        <p:spPr bwMode="auto">
          <a:xfrm>
            <a:off x="638355" y="1295400"/>
            <a:ext cx="7620000" cy="497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PROGRAM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N : INT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INT    result := 0 ; 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:= 0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N &lt; 0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N  :=  - N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(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 N ) 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( result &lt;=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:=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+ 1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result  :=  result +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result &lt;=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OUTPUT ( result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OUTPUT ( “too large”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12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915165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531" y="211384"/>
            <a:ext cx="73866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4000" b="1" dirty="0">
                <a:solidFill>
                  <a:srgbClr val="132584"/>
                </a:solidFill>
                <a:latin typeface="Cambria" panose="02040503050406030204" pitchFamily="18" charset="0"/>
              </a:rPr>
              <a:t>Branch Testing - </a:t>
            </a:r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continued</a:t>
            </a:r>
          </a:p>
        </p:txBody>
      </p:sp>
      <p:grpSp>
        <p:nvGrpSpPr>
          <p:cNvPr id="336931" name="Group 35"/>
          <p:cNvGrpSpPr>
            <a:grpSpLocks/>
          </p:cNvGrpSpPr>
          <p:nvPr/>
        </p:nvGrpSpPr>
        <p:grpSpPr bwMode="auto">
          <a:xfrm>
            <a:off x="709613" y="1149328"/>
            <a:ext cx="4240212" cy="5078401"/>
            <a:chOff x="288" y="713"/>
            <a:chExt cx="2671" cy="3223"/>
          </a:xfrm>
        </p:grpSpPr>
        <p:sp>
          <p:nvSpPr>
            <p:cNvPr id="336899" name="Rectangle 3"/>
            <p:cNvSpPr>
              <a:spLocks noChangeArrowheads="1"/>
            </p:cNvSpPr>
            <p:nvPr/>
          </p:nvSpPr>
          <p:spPr bwMode="auto">
            <a:xfrm>
              <a:off x="2069" y="1816"/>
              <a:ext cx="890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i:=i+1;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result:=result+i;</a:t>
              </a:r>
            </a:p>
          </p:txBody>
        </p:sp>
        <p:sp>
          <p:nvSpPr>
            <p:cNvPr id="336900" name="AutoShape 4"/>
            <p:cNvSpPr>
              <a:spLocks noChangeArrowheads="1"/>
            </p:cNvSpPr>
            <p:nvPr/>
          </p:nvSpPr>
          <p:spPr bwMode="auto">
            <a:xfrm>
              <a:off x="797" y="2028"/>
              <a:ext cx="1102" cy="594"/>
            </a:xfrm>
            <a:prstGeom prst="flowChartDecision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zh-CN" altLang="en-US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i&lt;N) and</a:t>
              </a:r>
            </a:p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(result&lt;=maxint)</a:t>
              </a:r>
            </a:p>
          </p:txBody>
        </p:sp>
        <p:sp>
          <p:nvSpPr>
            <p:cNvPr id="336901" name="AutoShape 5"/>
            <p:cNvSpPr>
              <a:spLocks noChangeArrowheads="1"/>
            </p:cNvSpPr>
            <p:nvPr/>
          </p:nvSpPr>
          <p:spPr bwMode="auto">
            <a:xfrm>
              <a:off x="882" y="2961"/>
              <a:ext cx="932" cy="381"/>
            </a:xfrm>
            <a:prstGeom prst="flowChartDecision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result&lt;=maxint</a:t>
              </a:r>
            </a:p>
          </p:txBody>
        </p:sp>
        <p:sp>
          <p:nvSpPr>
            <p:cNvPr id="336902" name="AutoShape 6"/>
            <p:cNvSpPr>
              <a:spLocks noChangeArrowheads="1"/>
            </p:cNvSpPr>
            <p:nvPr/>
          </p:nvSpPr>
          <p:spPr bwMode="auto">
            <a:xfrm>
              <a:off x="924" y="1053"/>
              <a:ext cx="848" cy="382"/>
            </a:xfrm>
            <a:prstGeom prst="flowChartDecision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&lt; 0</a:t>
              </a:r>
            </a:p>
          </p:txBody>
        </p:sp>
        <p:sp>
          <p:nvSpPr>
            <p:cNvPr id="336903" name="Rectangle 7"/>
            <p:cNvSpPr>
              <a:spLocks noChangeArrowheads="1"/>
            </p:cNvSpPr>
            <p:nvPr/>
          </p:nvSpPr>
          <p:spPr bwMode="auto">
            <a:xfrm>
              <a:off x="2153" y="1096"/>
              <a:ext cx="806" cy="29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:= -N;</a:t>
              </a:r>
            </a:p>
          </p:txBody>
        </p:sp>
        <p:sp>
          <p:nvSpPr>
            <p:cNvPr id="336904" name="Rectangle 8"/>
            <p:cNvSpPr>
              <a:spLocks noChangeArrowheads="1"/>
            </p:cNvSpPr>
            <p:nvPr/>
          </p:nvSpPr>
          <p:spPr bwMode="auto">
            <a:xfrm>
              <a:off x="288" y="3385"/>
              <a:ext cx="827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output(result);</a:t>
              </a:r>
            </a:p>
          </p:txBody>
        </p:sp>
        <p:sp>
          <p:nvSpPr>
            <p:cNvPr id="336905" name="Rectangle 9"/>
            <p:cNvSpPr>
              <a:spLocks noChangeArrowheads="1"/>
            </p:cNvSpPr>
            <p:nvPr/>
          </p:nvSpPr>
          <p:spPr bwMode="auto">
            <a:xfrm>
              <a:off x="1560" y="3385"/>
              <a:ext cx="876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</a:t>
              </a: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too large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);</a:t>
              </a:r>
            </a:p>
          </p:txBody>
        </p:sp>
        <p:sp>
          <p:nvSpPr>
            <p:cNvPr id="336906" name="Oval 10"/>
            <p:cNvSpPr>
              <a:spLocks noChangeArrowheads="1"/>
            </p:cNvSpPr>
            <p:nvPr/>
          </p:nvSpPr>
          <p:spPr bwMode="auto">
            <a:xfrm>
              <a:off x="1136" y="757"/>
              <a:ext cx="424" cy="169"/>
            </a:xfrm>
            <a:prstGeom prst="ellipse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36907" name="Oval 11"/>
            <p:cNvSpPr>
              <a:spLocks noChangeArrowheads="1"/>
            </p:cNvSpPr>
            <p:nvPr/>
          </p:nvSpPr>
          <p:spPr bwMode="auto">
            <a:xfrm>
              <a:off x="1136" y="3766"/>
              <a:ext cx="424" cy="170"/>
            </a:xfrm>
            <a:prstGeom prst="ellipse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exit</a:t>
              </a:r>
            </a:p>
          </p:txBody>
        </p:sp>
        <p:cxnSp>
          <p:nvCxnSpPr>
            <p:cNvPr id="336908" name="AutoShape 12"/>
            <p:cNvCxnSpPr>
              <a:cxnSpLocks noChangeShapeType="1"/>
              <a:stCxn id="336906" idx="4"/>
              <a:endCxn id="336902" idx="0"/>
            </p:cNvCxnSpPr>
            <p:nvPr/>
          </p:nvCxnSpPr>
          <p:spPr bwMode="auto">
            <a:xfrm rot="5400000">
              <a:off x="1284" y="990"/>
              <a:ext cx="12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09" name="AutoShape 13"/>
            <p:cNvCxnSpPr>
              <a:cxnSpLocks noChangeShapeType="1"/>
              <a:stCxn id="336902" idx="2"/>
              <a:endCxn id="336900" idx="0"/>
            </p:cNvCxnSpPr>
            <p:nvPr/>
          </p:nvCxnSpPr>
          <p:spPr bwMode="auto">
            <a:xfrm rot="5400000">
              <a:off x="1051" y="1732"/>
              <a:ext cx="59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0" name="AutoShape 14"/>
            <p:cNvCxnSpPr>
              <a:cxnSpLocks noChangeShapeType="1"/>
              <a:stCxn id="336900" idx="2"/>
              <a:endCxn id="336901" idx="0"/>
            </p:cNvCxnSpPr>
            <p:nvPr/>
          </p:nvCxnSpPr>
          <p:spPr bwMode="auto">
            <a:xfrm rot="5400000">
              <a:off x="1178" y="2792"/>
              <a:ext cx="33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1" name="AutoShape 15"/>
            <p:cNvCxnSpPr>
              <a:cxnSpLocks noChangeShapeType="1"/>
              <a:stCxn id="336901" idx="3"/>
              <a:endCxn id="336905" idx="0"/>
            </p:cNvCxnSpPr>
            <p:nvPr/>
          </p:nvCxnSpPr>
          <p:spPr bwMode="auto">
            <a:xfrm>
              <a:off x="1814" y="3152"/>
              <a:ext cx="184" cy="23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2" name="AutoShape 16"/>
            <p:cNvCxnSpPr>
              <a:cxnSpLocks noChangeShapeType="1"/>
              <a:stCxn id="336904" idx="0"/>
              <a:endCxn id="336901" idx="1"/>
            </p:cNvCxnSpPr>
            <p:nvPr/>
          </p:nvCxnSpPr>
          <p:spPr bwMode="auto">
            <a:xfrm rot="16200000">
              <a:off x="675" y="3179"/>
              <a:ext cx="233" cy="18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3" name="AutoShape 17"/>
            <p:cNvCxnSpPr>
              <a:cxnSpLocks noChangeShapeType="1"/>
              <a:stCxn id="336904" idx="2"/>
              <a:endCxn id="336907" idx="2"/>
            </p:cNvCxnSpPr>
            <p:nvPr/>
          </p:nvCxnSpPr>
          <p:spPr bwMode="auto">
            <a:xfrm rot="16200000" flipH="1">
              <a:off x="834" y="3550"/>
              <a:ext cx="169" cy="43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4" name="AutoShape 18"/>
            <p:cNvCxnSpPr>
              <a:cxnSpLocks noChangeShapeType="1"/>
              <a:stCxn id="336905" idx="2"/>
              <a:endCxn id="336907" idx="6"/>
            </p:cNvCxnSpPr>
            <p:nvPr/>
          </p:nvCxnSpPr>
          <p:spPr bwMode="auto">
            <a:xfrm rot="5400000">
              <a:off x="1694" y="3548"/>
              <a:ext cx="169" cy="43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6915" name="Text Box 19"/>
            <p:cNvSpPr txBox="1">
              <a:spLocks noChangeArrowheads="1"/>
            </p:cNvSpPr>
            <p:nvPr/>
          </p:nvSpPr>
          <p:spPr bwMode="auto">
            <a:xfrm>
              <a:off x="1182" y="713"/>
              <a:ext cx="34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start</a:t>
              </a:r>
              <a:endPara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6916" name="AutoShape 20"/>
            <p:cNvCxnSpPr>
              <a:cxnSpLocks noChangeShapeType="1"/>
              <a:stCxn id="336903" idx="2"/>
            </p:cNvCxnSpPr>
            <p:nvPr/>
          </p:nvCxnSpPr>
          <p:spPr bwMode="auto">
            <a:xfrm rot="5400000">
              <a:off x="1846" y="894"/>
              <a:ext cx="212" cy="12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7" name="AutoShape 21"/>
            <p:cNvCxnSpPr>
              <a:cxnSpLocks noChangeShapeType="1"/>
              <a:stCxn id="336900" idx="3"/>
              <a:endCxn id="336899" idx="2"/>
            </p:cNvCxnSpPr>
            <p:nvPr/>
          </p:nvCxnSpPr>
          <p:spPr bwMode="auto">
            <a:xfrm flipV="1">
              <a:off x="1899" y="2113"/>
              <a:ext cx="615" cy="212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8" name="AutoShape 22"/>
            <p:cNvCxnSpPr>
              <a:cxnSpLocks noChangeShapeType="1"/>
              <a:stCxn id="336902" idx="3"/>
              <a:endCxn id="336903" idx="1"/>
            </p:cNvCxnSpPr>
            <p:nvPr/>
          </p:nvCxnSpPr>
          <p:spPr bwMode="auto">
            <a:xfrm>
              <a:off x="1772" y="1244"/>
              <a:ext cx="3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9" name="AutoShape 23"/>
            <p:cNvCxnSpPr>
              <a:cxnSpLocks noChangeShapeType="1"/>
              <a:stCxn id="336899" idx="1"/>
              <a:endCxn id="336900" idx="0"/>
            </p:cNvCxnSpPr>
            <p:nvPr/>
          </p:nvCxnSpPr>
          <p:spPr bwMode="auto">
            <a:xfrm rot="10800000" flipV="1">
              <a:off x="1348" y="1965"/>
              <a:ext cx="721" cy="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6920" name="Text Box 24"/>
            <p:cNvSpPr txBox="1">
              <a:spLocks noChangeArrowheads="1"/>
            </p:cNvSpPr>
            <p:nvPr/>
          </p:nvSpPr>
          <p:spPr bwMode="auto">
            <a:xfrm>
              <a:off x="1726" y="1050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1" name="Text Box 25"/>
            <p:cNvSpPr txBox="1">
              <a:spLocks noChangeArrowheads="1"/>
            </p:cNvSpPr>
            <p:nvPr/>
          </p:nvSpPr>
          <p:spPr bwMode="auto">
            <a:xfrm>
              <a:off x="1109" y="1346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6922" name="Text Box 26"/>
            <p:cNvSpPr txBox="1">
              <a:spLocks noChangeArrowheads="1"/>
            </p:cNvSpPr>
            <p:nvPr/>
          </p:nvSpPr>
          <p:spPr bwMode="auto">
            <a:xfrm>
              <a:off x="1109" y="2534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6923" name="Text Box 27"/>
            <p:cNvSpPr txBox="1">
              <a:spLocks noChangeArrowheads="1"/>
            </p:cNvSpPr>
            <p:nvPr/>
          </p:nvSpPr>
          <p:spPr bwMode="auto">
            <a:xfrm>
              <a:off x="1833" y="2111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4" name="Text Box 28"/>
            <p:cNvSpPr txBox="1">
              <a:spLocks noChangeArrowheads="1"/>
            </p:cNvSpPr>
            <p:nvPr/>
          </p:nvSpPr>
          <p:spPr bwMode="auto">
            <a:xfrm>
              <a:off x="681" y="2927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5" name="Text Box 29"/>
            <p:cNvSpPr txBox="1">
              <a:spLocks noChangeArrowheads="1"/>
            </p:cNvSpPr>
            <p:nvPr/>
          </p:nvSpPr>
          <p:spPr bwMode="auto">
            <a:xfrm>
              <a:off x="1719" y="2958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grpSp>
          <p:nvGrpSpPr>
            <p:cNvPr id="336926" name="Group 30"/>
            <p:cNvGrpSpPr>
              <a:grpSpLocks/>
            </p:cNvGrpSpPr>
            <p:nvPr/>
          </p:nvGrpSpPr>
          <p:grpSpPr bwMode="auto">
            <a:xfrm>
              <a:off x="924" y="1053"/>
              <a:ext cx="848" cy="975"/>
              <a:chOff x="912" y="904"/>
              <a:chExt cx="960" cy="1104"/>
            </a:xfrm>
          </p:grpSpPr>
          <p:sp>
            <p:nvSpPr>
              <p:cNvPr id="336927" name="AutoShape 31"/>
              <p:cNvSpPr>
                <a:spLocks noChangeArrowheads="1"/>
              </p:cNvSpPr>
              <p:nvPr/>
            </p:nvSpPr>
            <p:spPr bwMode="auto">
              <a:xfrm>
                <a:off x="912" y="904"/>
                <a:ext cx="960" cy="432"/>
              </a:xfrm>
              <a:prstGeom prst="flowChartDecision">
                <a:avLst/>
              </a:prstGeom>
              <a:solidFill>
                <a:srgbClr val="FFCC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20000"/>
                  </a:spcBef>
                </a:pPr>
                <a:r>
                  <a:rPr lang="en-US" altLang="zh-CN" sz="1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N &lt; 0</a:t>
                </a:r>
              </a:p>
            </p:txBody>
          </p:sp>
          <p:cxnSp>
            <p:nvCxnSpPr>
              <p:cNvPr id="336928" name="AutoShape 32"/>
              <p:cNvCxnSpPr>
                <a:cxnSpLocks noChangeShapeType="1"/>
                <a:stCxn id="336927" idx="2"/>
                <a:endCxn id="336900" idx="0"/>
              </p:cNvCxnSpPr>
              <p:nvPr/>
            </p:nvCxnSpPr>
            <p:spPr bwMode="auto">
              <a:xfrm rot="5400000">
                <a:off x="1056" y="1672"/>
                <a:ext cx="672" cy="0"/>
              </a:xfrm>
              <a:prstGeom prst="straightConnector1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36929" name="Text Box 33"/>
          <p:cNvSpPr txBox="1">
            <a:spLocks noChangeArrowheads="1"/>
          </p:cNvSpPr>
          <p:nvPr/>
        </p:nvSpPr>
        <p:spPr bwMode="auto">
          <a:xfrm>
            <a:off x="5400675" y="1066800"/>
            <a:ext cx="3352800" cy="266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Tests for complete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 coverage: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800" dirty="0" err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18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N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not sufficient for branch coverage;</a:t>
            </a:r>
          </a:p>
        </p:txBody>
      </p:sp>
      <p:sp>
        <p:nvSpPr>
          <p:cNvPr id="336930" name="Text Box 34"/>
          <p:cNvSpPr txBox="1">
            <a:spLocks noChangeArrowheads="1"/>
          </p:cNvSpPr>
          <p:nvPr/>
        </p:nvSpPr>
        <p:spPr bwMode="auto">
          <a:xfrm>
            <a:off x="5400675" y="3693855"/>
            <a:ext cx="257016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Take: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 err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N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	3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complete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coverage</a:t>
            </a:r>
          </a:p>
        </p:txBody>
      </p:sp>
      <p:sp>
        <p:nvSpPr>
          <p:cNvPr id="336933" name="Rectangle 37"/>
          <p:cNvSpPr>
            <a:spLocks noChangeArrowheads="1"/>
          </p:cNvSpPr>
          <p:nvPr/>
        </p:nvSpPr>
        <p:spPr bwMode="auto">
          <a:xfrm>
            <a:off x="7092950" y="2362200"/>
            <a:ext cx="11384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(N&gt;=0)</a:t>
            </a:r>
            <a:endParaRPr lang="zh-CN" altLang="en-US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36934" name="Line 38"/>
          <p:cNvSpPr>
            <a:spLocks noChangeShapeType="1"/>
          </p:cNvSpPr>
          <p:nvPr/>
        </p:nvSpPr>
        <p:spPr bwMode="auto">
          <a:xfrm>
            <a:off x="7200900" y="2527300"/>
            <a:ext cx="900113" cy="17938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5" name="Line 39"/>
          <p:cNvSpPr>
            <a:spLocks noChangeShapeType="1"/>
          </p:cNvSpPr>
          <p:nvPr/>
        </p:nvSpPr>
        <p:spPr bwMode="auto">
          <a:xfrm flipV="1">
            <a:off x="7235825" y="2527300"/>
            <a:ext cx="792163" cy="2159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6" name="Line 40"/>
          <p:cNvSpPr>
            <a:spLocks noChangeShapeType="1"/>
          </p:cNvSpPr>
          <p:nvPr/>
        </p:nvSpPr>
        <p:spPr bwMode="auto">
          <a:xfrm flipH="1" flipV="1">
            <a:off x="2411413" y="2338354"/>
            <a:ext cx="4789487" cy="288925"/>
          </a:xfrm>
          <a:prstGeom prst="line">
            <a:avLst/>
          </a:prstGeom>
          <a:ln>
            <a:headEnd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2771775" y="1258854"/>
            <a:ext cx="12704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result=0  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=0</a:t>
            </a:r>
            <a:endParaRPr lang="zh-CN" altLang="en-US" sz="14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5334000" y="2117725"/>
            <a:ext cx="1366838" cy="396875"/>
          </a:xfrm>
          <a:prstGeom prst="rect">
            <a:avLst/>
          </a:prstGeom>
          <a:noFill/>
          <a:ln w="19050">
            <a:solidFill>
              <a:srgbClr val="13BBB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40" name="Freeform 44"/>
          <p:cNvSpPr>
            <a:spLocks/>
          </p:cNvSpPr>
          <p:nvPr/>
        </p:nvSpPr>
        <p:spPr bwMode="auto">
          <a:xfrm>
            <a:off x="1295400" y="1258854"/>
            <a:ext cx="3259138" cy="4914900"/>
          </a:xfrm>
          <a:custGeom>
            <a:avLst/>
            <a:gdLst>
              <a:gd name="T0" fmla="*/ 703 w 2053"/>
              <a:gd name="T1" fmla="*/ 0 h 3096"/>
              <a:gd name="T2" fmla="*/ 703 w 2053"/>
              <a:gd name="T3" fmla="*/ 363 h 3096"/>
              <a:gd name="T4" fmla="*/ 885 w 2053"/>
              <a:gd name="T5" fmla="*/ 431 h 3096"/>
              <a:gd name="T6" fmla="*/ 1633 w 2053"/>
              <a:gd name="T7" fmla="*/ 454 h 3096"/>
              <a:gd name="T8" fmla="*/ 1905 w 2053"/>
              <a:gd name="T9" fmla="*/ 476 h 3096"/>
              <a:gd name="T10" fmla="*/ 1883 w 2053"/>
              <a:gd name="T11" fmla="*/ 816 h 3096"/>
              <a:gd name="T12" fmla="*/ 885 w 2053"/>
              <a:gd name="T13" fmla="*/ 839 h 3096"/>
              <a:gd name="T14" fmla="*/ 681 w 2053"/>
              <a:gd name="T15" fmla="*/ 839 h 3096"/>
              <a:gd name="T16" fmla="*/ 681 w 2053"/>
              <a:gd name="T17" fmla="*/ 1361 h 3096"/>
              <a:gd name="T18" fmla="*/ 681 w 2053"/>
              <a:gd name="T19" fmla="*/ 1973 h 3096"/>
              <a:gd name="T20" fmla="*/ 681 w 2053"/>
              <a:gd name="T21" fmla="*/ 2177 h 3096"/>
              <a:gd name="T22" fmla="*/ 681 w 2053"/>
              <a:gd name="T23" fmla="*/ 2359 h 3096"/>
              <a:gd name="T24" fmla="*/ 182 w 2053"/>
              <a:gd name="T25" fmla="*/ 2336 h 3096"/>
              <a:gd name="T26" fmla="*/ 23 w 2053"/>
              <a:gd name="T27" fmla="*/ 2449 h 3096"/>
              <a:gd name="T28" fmla="*/ 46 w 2053"/>
              <a:gd name="T29" fmla="*/ 2994 h 3096"/>
              <a:gd name="T30" fmla="*/ 295 w 2053"/>
              <a:gd name="T31" fmla="*/ 3062 h 3096"/>
              <a:gd name="T32" fmla="*/ 613 w 2053"/>
              <a:gd name="T33" fmla="*/ 3062 h 3096"/>
              <a:gd name="T34" fmla="*/ 681 w 2053"/>
              <a:gd name="T35" fmla="*/ 3084 h 3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53" h="3096">
                <a:moveTo>
                  <a:pt x="703" y="0"/>
                </a:moveTo>
                <a:cubicBezTo>
                  <a:pt x="688" y="145"/>
                  <a:pt x="673" y="291"/>
                  <a:pt x="703" y="363"/>
                </a:cubicBezTo>
                <a:cubicBezTo>
                  <a:pt x="733" y="435"/>
                  <a:pt x="730" y="416"/>
                  <a:pt x="885" y="431"/>
                </a:cubicBezTo>
                <a:cubicBezTo>
                  <a:pt x="1040" y="446"/>
                  <a:pt x="1463" y="447"/>
                  <a:pt x="1633" y="454"/>
                </a:cubicBezTo>
                <a:cubicBezTo>
                  <a:pt x="1803" y="461"/>
                  <a:pt x="1863" y="416"/>
                  <a:pt x="1905" y="476"/>
                </a:cubicBezTo>
                <a:cubicBezTo>
                  <a:pt x="1947" y="536"/>
                  <a:pt x="2053" y="755"/>
                  <a:pt x="1883" y="816"/>
                </a:cubicBezTo>
                <a:cubicBezTo>
                  <a:pt x="1713" y="877"/>
                  <a:pt x="1085" y="835"/>
                  <a:pt x="885" y="839"/>
                </a:cubicBezTo>
                <a:cubicBezTo>
                  <a:pt x="685" y="843"/>
                  <a:pt x="715" y="752"/>
                  <a:pt x="681" y="839"/>
                </a:cubicBezTo>
                <a:cubicBezTo>
                  <a:pt x="647" y="926"/>
                  <a:pt x="681" y="1172"/>
                  <a:pt x="681" y="1361"/>
                </a:cubicBezTo>
                <a:cubicBezTo>
                  <a:pt x="681" y="1550"/>
                  <a:pt x="681" y="1837"/>
                  <a:pt x="681" y="1973"/>
                </a:cubicBezTo>
                <a:cubicBezTo>
                  <a:pt x="681" y="2109"/>
                  <a:pt x="681" y="2113"/>
                  <a:pt x="681" y="2177"/>
                </a:cubicBezTo>
                <a:cubicBezTo>
                  <a:pt x="681" y="2241"/>
                  <a:pt x="764" y="2333"/>
                  <a:pt x="681" y="2359"/>
                </a:cubicBezTo>
                <a:cubicBezTo>
                  <a:pt x="598" y="2385"/>
                  <a:pt x="292" y="2321"/>
                  <a:pt x="182" y="2336"/>
                </a:cubicBezTo>
                <a:cubicBezTo>
                  <a:pt x="72" y="2351"/>
                  <a:pt x="46" y="2339"/>
                  <a:pt x="23" y="2449"/>
                </a:cubicBezTo>
                <a:cubicBezTo>
                  <a:pt x="0" y="2559"/>
                  <a:pt x="1" y="2892"/>
                  <a:pt x="46" y="2994"/>
                </a:cubicBezTo>
                <a:cubicBezTo>
                  <a:pt x="91" y="3096"/>
                  <a:pt x="201" y="3051"/>
                  <a:pt x="295" y="3062"/>
                </a:cubicBezTo>
                <a:cubicBezTo>
                  <a:pt x="389" y="3073"/>
                  <a:pt x="549" y="3058"/>
                  <a:pt x="613" y="3062"/>
                </a:cubicBezTo>
                <a:cubicBezTo>
                  <a:pt x="677" y="3066"/>
                  <a:pt x="679" y="3075"/>
                  <a:pt x="681" y="3084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41" name="Freeform 45"/>
          <p:cNvSpPr>
            <a:spLocks/>
          </p:cNvSpPr>
          <p:nvPr/>
        </p:nvSpPr>
        <p:spPr bwMode="auto">
          <a:xfrm>
            <a:off x="2190750" y="1295367"/>
            <a:ext cx="2422525" cy="4954587"/>
          </a:xfrm>
          <a:custGeom>
            <a:avLst/>
            <a:gdLst>
              <a:gd name="T0" fmla="*/ 162 w 1526"/>
              <a:gd name="T1" fmla="*/ 0 h 3121"/>
              <a:gd name="T2" fmla="*/ 139 w 1526"/>
              <a:gd name="T3" fmla="*/ 385 h 3121"/>
              <a:gd name="T4" fmla="*/ 820 w 1526"/>
              <a:gd name="T5" fmla="*/ 453 h 3121"/>
              <a:gd name="T6" fmla="*/ 1341 w 1526"/>
              <a:gd name="T7" fmla="*/ 453 h 3121"/>
              <a:gd name="T8" fmla="*/ 1409 w 1526"/>
              <a:gd name="T9" fmla="*/ 748 h 3121"/>
              <a:gd name="T10" fmla="*/ 638 w 1526"/>
              <a:gd name="T11" fmla="*/ 816 h 3121"/>
              <a:gd name="T12" fmla="*/ 94 w 1526"/>
              <a:gd name="T13" fmla="*/ 862 h 3121"/>
              <a:gd name="T14" fmla="*/ 162 w 1526"/>
              <a:gd name="T15" fmla="*/ 1542 h 3121"/>
              <a:gd name="T16" fmla="*/ 1069 w 1526"/>
              <a:gd name="T17" fmla="*/ 1497 h 3121"/>
              <a:gd name="T18" fmla="*/ 1296 w 1526"/>
              <a:gd name="T19" fmla="*/ 1451 h 3121"/>
              <a:gd name="T20" fmla="*/ 1182 w 1526"/>
              <a:gd name="T21" fmla="*/ 1088 h 3121"/>
              <a:gd name="T22" fmla="*/ 729 w 1526"/>
              <a:gd name="T23" fmla="*/ 1111 h 3121"/>
              <a:gd name="T24" fmla="*/ 185 w 1526"/>
              <a:gd name="T25" fmla="*/ 1111 h 3121"/>
              <a:gd name="T26" fmla="*/ 117 w 1526"/>
              <a:gd name="T27" fmla="*/ 1905 h 3121"/>
              <a:gd name="T28" fmla="*/ 162 w 1526"/>
              <a:gd name="T29" fmla="*/ 2313 h 3121"/>
              <a:gd name="T30" fmla="*/ 752 w 1526"/>
              <a:gd name="T31" fmla="*/ 2313 h 3121"/>
              <a:gd name="T32" fmla="*/ 797 w 1526"/>
              <a:gd name="T33" fmla="*/ 2699 h 3121"/>
              <a:gd name="T34" fmla="*/ 706 w 1526"/>
              <a:gd name="T35" fmla="*/ 3061 h 3121"/>
              <a:gd name="T36" fmla="*/ 275 w 1526"/>
              <a:gd name="T37" fmla="*/ 3061 h 3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26" h="3121">
                <a:moveTo>
                  <a:pt x="162" y="0"/>
                </a:moveTo>
                <a:cubicBezTo>
                  <a:pt x="95" y="154"/>
                  <a:pt x="29" y="309"/>
                  <a:pt x="139" y="385"/>
                </a:cubicBezTo>
                <a:cubicBezTo>
                  <a:pt x="249" y="461"/>
                  <a:pt x="620" y="442"/>
                  <a:pt x="820" y="453"/>
                </a:cubicBezTo>
                <a:cubicBezTo>
                  <a:pt x="1020" y="464"/>
                  <a:pt x="1243" y="404"/>
                  <a:pt x="1341" y="453"/>
                </a:cubicBezTo>
                <a:cubicBezTo>
                  <a:pt x="1439" y="502"/>
                  <a:pt x="1526" y="687"/>
                  <a:pt x="1409" y="748"/>
                </a:cubicBezTo>
                <a:cubicBezTo>
                  <a:pt x="1292" y="809"/>
                  <a:pt x="857" y="797"/>
                  <a:pt x="638" y="816"/>
                </a:cubicBezTo>
                <a:cubicBezTo>
                  <a:pt x="419" y="835"/>
                  <a:pt x="173" y="741"/>
                  <a:pt x="94" y="862"/>
                </a:cubicBezTo>
                <a:cubicBezTo>
                  <a:pt x="15" y="983"/>
                  <a:pt x="0" y="1436"/>
                  <a:pt x="162" y="1542"/>
                </a:cubicBezTo>
                <a:cubicBezTo>
                  <a:pt x="324" y="1648"/>
                  <a:pt x="880" y="1512"/>
                  <a:pt x="1069" y="1497"/>
                </a:cubicBezTo>
                <a:cubicBezTo>
                  <a:pt x="1258" y="1482"/>
                  <a:pt x="1277" y="1519"/>
                  <a:pt x="1296" y="1451"/>
                </a:cubicBezTo>
                <a:cubicBezTo>
                  <a:pt x="1315" y="1383"/>
                  <a:pt x="1276" y="1145"/>
                  <a:pt x="1182" y="1088"/>
                </a:cubicBezTo>
                <a:cubicBezTo>
                  <a:pt x="1088" y="1031"/>
                  <a:pt x="895" y="1107"/>
                  <a:pt x="729" y="1111"/>
                </a:cubicBezTo>
                <a:cubicBezTo>
                  <a:pt x="563" y="1115"/>
                  <a:pt x="287" y="979"/>
                  <a:pt x="185" y="1111"/>
                </a:cubicBezTo>
                <a:cubicBezTo>
                  <a:pt x="83" y="1243"/>
                  <a:pt x="121" y="1705"/>
                  <a:pt x="117" y="1905"/>
                </a:cubicBezTo>
                <a:cubicBezTo>
                  <a:pt x="113" y="2105"/>
                  <a:pt x="56" y="2245"/>
                  <a:pt x="162" y="2313"/>
                </a:cubicBezTo>
                <a:cubicBezTo>
                  <a:pt x="268" y="2381"/>
                  <a:pt x="646" y="2249"/>
                  <a:pt x="752" y="2313"/>
                </a:cubicBezTo>
                <a:cubicBezTo>
                  <a:pt x="858" y="2377"/>
                  <a:pt x="805" y="2574"/>
                  <a:pt x="797" y="2699"/>
                </a:cubicBezTo>
                <a:cubicBezTo>
                  <a:pt x="789" y="2824"/>
                  <a:pt x="793" y="3001"/>
                  <a:pt x="706" y="3061"/>
                </a:cubicBezTo>
                <a:cubicBezTo>
                  <a:pt x="619" y="3121"/>
                  <a:pt x="447" y="3091"/>
                  <a:pt x="275" y="3061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8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36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3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33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30" grpId="0" autoUpdateAnimBg="0"/>
      <p:bldP spid="33693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Control Flow Testing</a:t>
            </a:r>
            <a:endParaRPr lang="zh-CN" altLang="zh-CN" sz="20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05746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How do we define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“complete” testing?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76608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1)  Exercise every path from entry to exit.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2)  Exercise every statement at least once. 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3)  Exercise every branch (in each direction)  at least once. 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Clearly, 1 implies 2 and 3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However, 1 is impractical for most routines.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Also, 2 is not equal to 3 in languages with </a:t>
            </a:r>
            <a:r>
              <a:rPr lang="en-US" altLang="zh-CN" sz="2400" dirty="0" err="1">
                <a:latin typeface="Cambria" panose="02040503050406030204" pitchFamily="18" charset="0"/>
              </a:rPr>
              <a:t>goto</a:t>
            </a:r>
            <a:r>
              <a:rPr lang="en-US" altLang="zh-CN" sz="2400" dirty="0">
                <a:latin typeface="Cambria" panose="02040503050406030204" pitchFamily="18" charset="0"/>
              </a:rPr>
              <a:t> statements.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422400" y="2637000"/>
              <a:ext cx="1053000" cy="1174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4120" y="2629080"/>
                <a:ext cx="1072080" cy="11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2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>
                <a:latin typeface="Cambria" panose="02040503050406030204" pitchFamily="18" charset="0"/>
              </a:rPr>
              <a:t>Demonstration that</a:t>
            </a:r>
            <a:br>
              <a:rPr lang="en-US" altLang="zh-CN" sz="2400">
                <a:latin typeface="Cambria" panose="02040503050406030204" pitchFamily="18" charset="0"/>
              </a:rPr>
            </a:br>
            <a:r>
              <a:rPr lang="en-US" altLang="zh-CN" sz="2400">
                <a:latin typeface="Cambria" panose="02040503050406030204" pitchFamily="18" charset="0"/>
              </a:rPr>
              <a:t> 2 does not imply 3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0" y="2286000"/>
            <a:ext cx="4191000" cy="4419600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u="sng" dirty="0">
                <a:latin typeface="Cambria" panose="02040503050406030204" pitchFamily="18" charset="0"/>
              </a:rPr>
              <a:t>2.Statement Coverage:</a:t>
            </a:r>
            <a:r>
              <a:rPr lang="en-US" altLang="zh-CN" sz="2000" b="1" dirty="0">
                <a:latin typeface="Cambria" panose="02040503050406030204" pitchFamily="18" charset="0"/>
              </a:rPr>
              <a:t>                </a:t>
            </a:r>
            <a:r>
              <a:rPr lang="en-US" altLang="zh-CN" sz="2000" dirty="0">
                <a:latin typeface="Cambria" panose="02040503050406030204" pitchFamily="18" charset="0"/>
              </a:rPr>
              <a:t>For x &lt; 0 the program produces the correct result AND every statement has been executed.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u="sng" dirty="0">
                <a:latin typeface="Cambria" panose="02040503050406030204" pitchFamily="18" charset="0"/>
              </a:rPr>
              <a:t>3.Branch Coverage:</a:t>
            </a:r>
            <a:r>
              <a:rPr lang="en-US" altLang="zh-CN" sz="2000" b="1" dirty="0">
                <a:latin typeface="Cambria" panose="02040503050406030204" pitchFamily="18" charset="0"/>
              </a:rPr>
              <a:t> </a:t>
            </a:r>
          </a:p>
          <a:p>
            <a:r>
              <a:rPr lang="en-US" altLang="zh-CN" sz="2000" dirty="0">
                <a:latin typeface="Cambria" panose="02040503050406030204" pitchFamily="18" charset="0"/>
              </a:rPr>
              <a:t>Would have found the bug!  Therefore 2 does not imply 3.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819400" y="3367087"/>
            <a:ext cx="533400" cy="4572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lang="en-US" altLang="zh-CN" sz="20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886200" y="3367087"/>
            <a:ext cx="533400" cy="4572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lang="en-US" altLang="zh-CN" sz="20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7" name="AutoShape 6"/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3367088" y="3595687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7"/>
          <p:cNvCxnSpPr>
            <a:cxnSpLocks noChangeShapeType="1"/>
            <a:stCxn id="5" idx="0"/>
            <a:endCxn id="6" idx="0"/>
          </p:cNvCxnSpPr>
          <p:nvPr/>
        </p:nvCxnSpPr>
        <p:spPr bwMode="auto">
          <a:xfrm rot="5400000" flipV="1">
            <a:off x="3618706" y="2820194"/>
            <a:ext cx="1587" cy="1066800"/>
          </a:xfrm>
          <a:prstGeom prst="bentConnector3">
            <a:avLst>
              <a:gd name="adj1" fmla="val -19900005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1000" y="2162651"/>
            <a:ext cx="230011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宋体" panose="02010600030101010101" pitchFamily="2" charset="-122"/>
              </a:rPr>
              <a:t>Correct Code</a:t>
            </a:r>
            <a:endParaRPr lang="en-US" altLang="zh-CN" sz="18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1   if (x &gt;= 0 ) {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 x = x + A;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 }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2   x = x + A</a:t>
            </a:r>
            <a:endParaRPr lang="en-US" altLang="zh-CN" sz="28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04800" y="4328519"/>
            <a:ext cx="26704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宋体" panose="02010600030101010101" pitchFamily="2" charset="-122"/>
              </a:rPr>
              <a:t>Buggy Code</a:t>
            </a:r>
            <a:endParaRPr lang="en-US" altLang="zh-CN" sz="18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1   if (x &gt;= 0 ) {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/</a:t>
            </a:r>
            <a:r>
              <a:rPr kumimoji="1"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* missing statement */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}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2   x = x + A</a:t>
            </a:r>
            <a:endParaRPr lang="en-US" altLang="zh-CN" sz="28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16"/>
          <p:cNvSpPr txBox="1">
            <a:spLocks noChangeArrowheads="1"/>
          </p:cNvSpPr>
          <p:nvPr/>
        </p:nvSpPr>
        <p:spPr bwMode="auto">
          <a:xfrm>
            <a:off x="25908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13" name="Rectangle 16"/>
          <p:cNvSpPr txBox="1">
            <a:spLocks noChangeArrowheads="1"/>
          </p:cNvSpPr>
          <p:nvPr/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Cambria" panose="02040503050406030204" pitchFamily="18" charset="0"/>
              </a:rPr>
              <a:t>Control Flow Testing</a:t>
            </a:r>
            <a:endParaRPr lang="zh-CN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6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9" grpId="0"/>
      <p:bldP spid="1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990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>
                <a:latin typeface="Cambria" panose="02040503050406030204" pitchFamily="18" charset="0"/>
              </a:rPr>
              <a:t>Demonstration that </a:t>
            </a:r>
            <a:br>
              <a:rPr lang="en-US" altLang="zh-CN" sz="2400">
                <a:latin typeface="Cambria" panose="02040503050406030204" pitchFamily="18" charset="0"/>
              </a:rPr>
            </a:br>
            <a:r>
              <a:rPr lang="en-US" altLang="zh-CN" sz="2400">
                <a:latin typeface="Cambria" panose="02040503050406030204" pitchFamily="18" charset="0"/>
              </a:rPr>
              <a:t>3 Does not Imply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10098" y="2209800"/>
            <a:ext cx="4305302" cy="4114800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u="sng" dirty="0">
                <a:latin typeface="Cambria" panose="02040503050406030204" pitchFamily="18" charset="0"/>
              </a:rPr>
              <a:t>Branch Coverage:</a:t>
            </a:r>
            <a:r>
              <a:rPr lang="en-US" altLang="zh-CN" sz="2000" dirty="0">
                <a:latin typeface="Cambria" panose="02040503050406030204" pitchFamily="18" charset="0"/>
              </a:rPr>
              <a:t> Does not exercise dead code.  Therefore 3 does not imply 2.</a:t>
            </a:r>
          </a:p>
          <a:p>
            <a:r>
              <a:rPr lang="en-US" altLang="zh-CN" sz="2000" dirty="0">
                <a:latin typeface="Cambria" panose="02040503050406030204" pitchFamily="18" charset="0"/>
              </a:rPr>
              <a:t>However, 3 implies 2 for programs written in a structured programming language without </a:t>
            </a:r>
            <a:r>
              <a:rPr lang="en-US" altLang="zh-CN" sz="2000" dirty="0" err="1">
                <a:latin typeface="Cambria" panose="02040503050406030204" pitchFamily="18" charset="0"/>
              </a:rPr>
              <a:t>goto</a:t>
            </a:r>
            <a:r>
              <a:rPr lang="en-US" altLang="zh-CN" sz="2000" dirty="0">
                <a:latin typeface="Cambria" panose="02040503050406030204" pitchFamily="18" charset="0"/>
              </a:rPr>
              <a:t> statements.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2014735"/>
            <a:ext cx="2819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1           if (x &lt; 0) {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2               </a:t>
            </a:r>
            <a:r>
              <a:rPr lang="en-US" altLang="zh-CN" sz="2000" dirty="0" err="1">
                <a:latin typeface="Cambria" panose="02040503050406030204" pitchFamily="18" charset="0"/>
                <a:ea typeface="宋体" panose="02010600030101010101" pitchFamily="2" charset="-122"/>
              </a:rPr>
              <a:t>goto</a:t>
            </a: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200;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    x = x + A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} else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    x = x + B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3  200:  x = x + C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838200" y="5057775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905000" y="5057775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43300" y="5043487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AutoShape 8"/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1538288" y="53625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9"/>
          <p:cNvCxnSpPr>
            <a:cxnSpLocks noChangeShapeType="1"/>
            <a:stCxn id="6" idx="0"/>
            <a:endCxn id="8" idx="0"/>
          </p:cNvCxnSpPr>
          <p:nvPr/>
        </p:nvCxnSpPr>
        <p:spPr bwMode="auto">
          <a:xfrm rot="16200000">
            <a:off x="2526506" y="3683794"/>
            <a:ext cx="14287" cy="2705100"/>
          </a:xfrm>
          <a:prstGeom prst="bentConnector3">
            <a:avLst>
              <a:gd name="adj1" fmla="val 60444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0"/>
          <p:cNvCxnSpPr>
            <a:cxnSpLocks noChangeShapeType="1"/>
            <a:stCxn id="7" idx="4"/>
            <a:endCxn id="8" idx="4"/>
          </p:cNvCxnSpPr>
          <p:nvPr/>
        </p:nvCxnSpPr>
        <p:spPr bwMode="auto">
          <a:xfrm rot="5400000" flipH="1" flipV="1">
            <a:off x="3059906" y="4855369"/>
            <a:ext cx="14287" cy="1638300"/>
          </a:xfrm>
          <a:prstGeom prst="bentConnector3">
            <a:avLst>
              <a:gd name="adj1" fmla="val -6133333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Control Flow Testing</a:t>
            </a:r>
            <a:endParaRPr lang="zh-CN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Control-flow Testing Criteria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We have explored 3 testing criteria from an infinite set of strategies: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1) Path Testing (      ):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100% path coverage.</a:t>
            </a:r>
          </a:p>
          <a:p>
            <a:pPr lvl="2"/>
            <a:r>
              <a:rPr lang="en-US" altLang="zh-CN" dirty="0">
                <a:latin typeface="Cambria" panose="02040503050406030204" pitchFamily="18" charset="0"/>
              </a:rPr>
              <a:t>Execute all possible control flow paths through the program.  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429000" y="3147218"/>
          <a:ext cx="501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215640" progId="Equation.3">
                  <p:embed/>
                </p:oleObj>
              </mc:Choice>
              <mc:Fallback>
                <p:oleObj name="Equation" r:id="rId4" imgW="19044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147218"/>
                        <a:ext cx="50165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Control Flow Testing</a:t>
            </a:r>
            <a:endParaRPr lang="zh-CN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8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1219200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Control-flow Testing Criteria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2980" y="2087563"/>
            <a:ext cx="869002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2) Statement Testing (      ):  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100% statement coverage.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Execute all statements in a program at least once under some test.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3) Branch Testing (     ):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100% branch coverage.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Execute enough tests to assure that every branch alternative has been exercised at least once under some test.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	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86200" y="1989137"/>
          <a:ext cx="4492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9137"/>
                        <a:ext cx="449262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475038" y="3523021"/>
          <a:ext cx="4873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3523021"/>
                        <a:ext cx="487362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743200" y="5570953"/>
          <a:ext cx="4191000" cy="90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90360" imgH="215640" progId="Equation.3">
                  <p:embed/>
                </p:oleObj>
              </mc:Choice>
              <mc:Fallback>
                <p:oleObj name="Equation" r:id="rId8" imgW="99036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570953"/>
                        <a:ext cx="4191000" cy="906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Control Flow Testing</a:t>
            </a:r>
            <a:endParaRPr lang="zh-CN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墨迹 1"/>
              <p14:cNvContentPartPr/>
              <p14:nvPr/>
            </p14:nvContentPartPr>
            <p14:xfrm>
              <a:off x="2768760" y="4946760"/>
              <a:ext cx="4330800" cy="965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9400" y="4937400"/>
                <a:ext cx="4349520" cy="9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4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Sources of Problems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610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Requirements Definition:</a:t>
            </a:r>
            <a:r>
              <a:rPr lang="en-US" altLang="zh-CN" dirty="0">
                <a:latin typeface="Cambria" panose="02040503050406030204" pitchFamily="18" charset="0"/>
              </a:rPr>
              <a:t> Erroneous, incomplete, inconsistent requirements.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Design:</a:t>
            </a:r>
            <a:r>
              <a:rPr lang="en-US" altLang="zh-CN" dirty="0">
                <a:latin typeface="Cambria" panose="02040503050406030204" pitchFamily="18" charset="0"/>
              </a:rPr>
              <a:t>  Fundamental design flaws in the software.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Implementation:</a:t>
            </a:r>
            <a:r>
              <a:rPr lang="en-US" altLang="zh-CN" dirty="0">
                <a:latin typeface="Cambria" panose="02040503050406030204" pitchFamily="18" charset="0"/>
              </a:rPr>
              <a:t>  Mistakes in chip fabrication, wiring, programming faults, malicious code.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Support Systems:</a:t>
            </a:r>
            <a:r>
              <a:rPr lang="en-US" altLang="zh-CN" dirty="0">
                <a:latin typeface="Cambria" panose="02040503050406030204" pitchFamily="18" charset="0"/>
              </a:rPr>
              <a:t>  Poor programming languages, faulty compilers and debuggers, misleading development tools.</a:t>
            </a:r>
          </a:p>
          <a:p>
            <a:pPr eaLnBrk="1" hangingPunct="1"/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828000" y="1653120"/>
              <a:ext cx="2374560" cy="3546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360" y="1643040"/>
                <a:ext cx="2391840" cy="35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8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1:               The basic concepts and theories of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2-3:           Principles of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4-5: 	   White Box Testing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Week 6-7:	   Test Cases &amp; Black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8:	   Usability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9:	   Mutation Testing &amp; Finite Automata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10:	   Mid-term Review and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11:	   Empirical Software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12:	   Interaction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13-14:	   ML &amp; AI System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15-16:	   Conclusion &amp; General Review</a:t>
            </a: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959360" y="2889360"/>
              <a:ext cx="1714680" cy="495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0000" y="2880000"/>
                <a:ext cx="173340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6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7777162" cy="55245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OVERVIEW OF CLASSIFYING TESTS</a:t>
            </a:r>
          </a:p>
        </p:txBody>
      </p:sp>
      <p:sp>
        <p:nvSpPr>
          <p:cNvPr id="1156102" name="Rectangle 6"/>
          <p:cNvSpPr>
            <a:spLocks noChangeArrowheads="1"/>
          </p:cNvSpPr>
          <p:nvPr/>
        </p:nvSpPr>
        <p:spPr bwMode="auto">
          <a:xfrm>
            <a:off x="533400" y="1357971"/>
            <a:ext cx="77771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BLACK-BOX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 </a:t>
            </a:r>
            <a:r>
              <a:rPr lang="en-US" altLang="zh-CN" sz="2000" dirty="0">
                <a:latin typeface="Cambria" panose="02040503050406030204" pitchFamily="18" charset="0"/>
              </a:rPr>
              <a:t>No knowledge of the internal logic of the code is utilized. Tests are based on requirements and functionality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WHITE-BOX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 </a:t>
            </a:r>
            <a:r>
              <a:rPr lang="en-US" altLang="zh-CN" sz="2000" dirty="0">
                <a:latin typeface="Cambria" panose="02040503050406030204" pitchFamily="18" charset="0"/>
              </a:rPr>
              <a:t>Tests are designed based on the internal logic of the code,  code coverage considerations, and analysis of branches, paths, loops, and conditions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sp>
        <p:nvSpPr>
          <p:cNvPr id="1156103" name="Rectangle 7"/>
          <p:cNvSpPr>
            <a:spLocks noChangeArrowheads="1"/>
          </p:cNvSpPr>
          <p:nvPr/>
        </p:nvSpPr>
        <p:spPr bwMode="auto">
          <a:xfrm>
            <a:off x="533400" y="3505200"/>
            <a:ext cx="78486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UNIT:</a:t>
            </a:r>
            <a:r>
              <a:rPr lang="en-US" altLang="zh-CN" sz="2000" dirty="0">
                <a:latin typeface="Cambria" panose="02040503050406030204" pitchFamily="18" charset="0"/>
              </a:rPr>
              <a:t> Test at the function or module level. May require test drivers or test harnesses.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INCREMENTAL INTEGRATION:</a:t>
            </a:r>
            <a:r>
              <a:rPr lang="en-US" altLang="zh-CN" sz="2000" dirty="0">
                <a:latin typeface="Cambria" panose="02040503050406030204" pitchFamily="18" charset="0"/>
              </a:rPr>
              <a:t> Continuous testing as new functionality is added. May need test drivers. Testing combined parts of an application to see if the parts function together properly.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REGRESSION: </a:t>
            </a:r>
            <a:r>
              <a:rPr lang="en-US" altLang="zh-CN" sz="2000" dirty="0">
                <a:latin typeface="Cambria" panose="02040503050406030204" pitchFamily="18" charset="0"/>
              </a:rPr>
              <a:t>Re-testing after fixes or modifications of software or the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23960" y="1631880"/>
              <a:ext cx="889200" cy="4426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600" y="1622520"/>
                <a:ext cx="90792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8002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195263"/>
            <a:ext cx="5273675" cy="64293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TEST PHASES</a:t>
            </a:r>
          </a:p>
        </p:txBody>
      </p:sp>
      <p:sp>
        <p:nvSpPr>
          <p:cNvPr id="1162244" name="Rectangle 4"/>
          <p:cNvSpPr>
            <a:spLocks noChangeArrowheads="1"/>
          </p:cNvSpPr>
          <p:nvPr/>
        </p:nvSpPr>
        <p:spPr bwMode="auto">
          <a:xfrm>
            <a:off x="457200" y="1600200"/>
            <a:ext cx="83058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COMPARISON: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>
                <a:latin typeface="Cambria" panose="02040503050406030204" pitchFamily="18" charset="0"/>
              </a:rPr>
              <a:t>Compares weaknesses and strengths to competing products.</a:t>
            </a: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ALPHA: </a:t>
            </a:r>
            <a:r>
              <a:rPr lang="en-US" altLang="zh-CN" sz="2200" dirty="0">
                <a:latin typeface="Cambria" panose="02040503050406030204" pitchFamily="18" charset="0"/>
              </a:rPr>
              <a:t>Testing when development is nearing completion; minor design changes may be required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2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BETA: </a:t>
            </a:r>
            <a:r>
              <a:rPr lang="en-US" altLang="zh-CN" sz="2200" dirty="0">
                <a:latin typeface="Cambria" panose="02040503050406030204" pitchFamily="18" charset="0"/>
              </a:rPr>
              <a:t>Development and testing viewed as completed and looking for final bugs and problems before final release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30080" y="1955880"/>
              <a:ext cx="1105560" cy="2070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1946520"/>
                <a:ext cx="1124280" cy="20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2466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94500" cy="6985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</a:t>
            </a:r>
          </a:p>
        </p:txBody>
      </p:sp>
      <p:sp>
        <p:nvSpPr>
          <p:cNvPr id="1158148" name="Rectangle 4"/>
          <p:cNvSpPr>
            <a:spLocks noChangeArrowheads="1"/>
          </p:cNvSpPr>
          <p:nvPr/>
        </p:nvSpPr>
        <p:spPr bwMode="auto">
          <a:xfrm>
            <a:off x="533400" y="1498699"/>
            <a:ext cx="799147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FUNCTIONAL:</a:t>
            </a:r>
            <a:r>
              <a:rPr lang="en-US" altLang="zh-CN" sz="2400" b="1" i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geared to check functional requirements of an application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SYSTEM</a:t>
            </a:r>
            <a:r>
              <a:rPr lang="en-US" altLang="zh-CN" sz="24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that is based on overall requirements and specifications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</p:txBody>
      </p:sp>
      <p:sp>
        <p:nvSpPr>
          <p:cNvPr id="1158149" name="Rectangle 5"/>
          <p:cNvSpPr>
            <a:spLocks noChangeArrowheads="1"/>
          </p:cNvSpPr>
          <p:nvPr/>
        </p:nvSpPr>
        <p:spPr bwMode="auto">
          <a:xfrm>
            <a:off x="533401" y="3403699"/>
            <a:ext cx="799147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STRESS: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‘load’ and ‘performance’. But, others believe tests should check functionality under extreme conditions.</a:t>
            </a:r>
          </a:p>
          <a:p>
            <a:endParaRPr lang="en-US" altLang="zh-CN" sz="1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PERFORMANCE: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“load” and ‘stress’.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LOAD: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under heavy loads to determine at what point a system’s response time degrades or fails</a:t>
            </a:r>
          </a:p>
          <a:p>
            <a:endParaRPr lang="en-US" altLang="zh-CN" sz="20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END-TO-END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that mimics real-world use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838080" y="1822320"/>
              <a:ext cx="648360" cy="4299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720" y="1812960"/>
                <a:ext cx="667080" cy="43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1549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9853" y="228600"/>
            <a:ext cx="8064500" cy="80962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(continued)</a:t>
            </a:r>
          </a:p>
        </p:txBody>
      </p:sp>
      <p:sp>
        <p:nvSpPr>
          <p:cNvPr id="1160196" name="Rectangle 4"/>
          <p:cNvSpPr>
            <a:spLocks noChangeArrowheads="1"/>
          </p:cNvSpPr>
          <p:nvPr/>
        </p:nvSpPr>
        <p:spPr bwMode="auto">
          <a:xfrm>
            <a:off x="457200" y="1447800"/>
            <a:ext cx="8229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ACCEPTANCE: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Final testing based on specifications of the end-user or customer.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USABILITY: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for “user-friendliness”. This is clearly subjective and will depend on the targeted end-user or customer profile.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RECOVERY: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can the system recover from crashes, hardware failures, or other catastrophic problems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INSTALL/UNINSTALL: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full, partial, or upgrade install/uninstall processes.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SECURITY: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is the system able to protect against unauthorized internal or external access, willful damage, etc.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COMPATABILITY: </a:t>
            </a:r>
            <a:r>
              <a:rPr lang="en-US" altLang="zh-CN" sz="2000" dirty="0">
                <a:latin typeface="Cambria" panose="02040503050406030204" pitchFamily="18" charset="0"/>
              </a:rPr>
              <a:t>How well does the software perform in a given hardware/software/operating system/network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0914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3242" y="166777"/>
            <a:ext cx="7772400" cy="1143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(summary)</a:t>
            </a:r>
          </a:p>
        </p:txBody>
      </p:sp>
      <p:graphicFrame>
        <p:nvGraphicFramePr>
          <p:cNvPr id="1389590" name="Group 22"/>
          <p:cNvGraphicFramePr>
            <a:graphicFrameLocks noGrp="1"/>
          </p:cNvGraphicFramePr>
          <p:nvPr>
            <p:ph idx="1"/>
          </p:nvPr>
        </p:nvGraphicFramePr>
        <p:xfrm>
          <a:off x="152400" y="1447800"/>
          <a:ext cx="8991600" cy="4480560"/>
        </p:xfrm>
        <a:graphic>
          <a:graphicData uri="http://schemas.openxmlformats.org/drawingml/2006/table">
            <a:tbl>
              <a:tblPr/>
              <a:tblGrid>
                <a:gridCol w="2918326">
                  <a:extLst>
                    <a:ext uri="{9D8B030D-6E8A-4147-A177-3AD203B41FA5}">
                      <a16:colId xmlns:a16="http://schemas.microsoft.com/office/drawing/2014/main" val="2978122185"/>
                    </a:ext>
                  </a:extLst>
                </a:gridCol>
                <a:gridCol w="2872874">
                  <a:extLst>
                    <a:ext uri="{9D8B030D-6E8A-4147-A177-3AD203B41FA5}">
                      <a16:colId xmlns:a16="http://schemas.microsoft.com/office/drawing/2014/main" val="371096132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68091956"/>
                    </a:ext>
                  </a:extLst>
                </a:gridCol>
              </a:tblGrid>
              <a:tr h="321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purposes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Correctness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Black-box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White-box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Performance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Reliability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Robustness/strong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Exception handling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Stress/load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Security testing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life cycle phase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Requirements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Design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Program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Evaluating test results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Installation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Acceptance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Testing changes: maintenance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scope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implied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Component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Integration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or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String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 (a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Acceptance testing (b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9456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0760" y="1289160"/>
              <a:ext cx="7290360" cy="4584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" y="1279800"/>
                <a:ext cx="7309080" cy="46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66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89313" y="152400"/>
            <a:ext cx="5221287" cy="746125"/>
          </a:xfrm>
        </p:spPr>
        <p:txBody>
          <a:bodyPr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Unit test cases</a:t>
            </a:r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381000" y="1447800"/>
            <a:ext cx="8229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Interface: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information properly flows in and out of the component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local data structures: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data stored temporarily maintains its integrity during execution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the component operates properly at boundaries established to limit or restrict processing</a:t>
            </a:r>
          </a:p>
          <a:p>
            <a:endParaRPr lang="en-US" altLang="zh-CN" sz="2000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independent paths: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all paths in a component have been executed at least once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error-handling paths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errors are correctly handled</a:t>
            </a:r>
          </a:p>
        </p:txBody>
      </p:sp>
    </p:spTree>
    <p:extLst>
      <p:ext uri="{BB962C8B-B14F-4D97-AF65-F5344CB8AC3E}">
        <p14:creationId xmlns:p14="http://schemas.microsoft.com/office/powerpoint/2010/main" val="2540050239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2025" y="162719"/>
            <a:ext cx="4784725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Two Approaches</a:t>
            </a:r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4679950" y="4581525"/>
            <a:ext cx="338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special-purpose program to simulate the activity of the missing component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352278" name="Group 22"/>
          <p:cNvGrpSpPr>
            <a:grpSpLocks/>
          </p:cNvGrpSpPr>
          <p:nvPr/>
        </p:nvGrpSpPr>
        <p:grpSpPr bwMode="auto">
          <a:xfrm>
            <a:off x="1368425" y="1600200"/>
            <a:ext cx="6175375" cy="3030538"/>
            <a:chOff x="862" y="1008"/>
            <a:chExt cx="3890" cy="1909"/>
          </a:xfrm>
        </p:grpSpPr>
        <p:sp>
          <p:nvSpPr>
            <p:cNvPr id="352261" name="Rectangle 5"/>
            <p:cNvSpPr>
              <a:spLocks noChangeArrowheads="1"/>
            </p:cNvSpPr>
            <p:nvPr/>
          </p:nvSpPr>
          <p:spPr bwMode="auto">
            <a:xfrm>
              <a:off x="975" y="1440"/>
              <a:ext cx="1111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Driver</a:t>
              </a:r>
              <a:endPara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2" name="Rectangle 6"/>
            <p:cNvSpPr>
              <a:spLocks noChangeArrowheads="1"/>
            </p:cNvSpPr>
            <p:nvPr/>
          </p:nvSpPr>
          <p:spPr bwMode="auto">
            <a:xfrm>
              <a:off x="862" y="2341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3" name="Rectangle 7"/>
            <p:cNvSpPr>
              <a:spLocks noChangeArrowheads="1"/>
            </p:cNvSpPr>
            <p:nvPr/>
          </p:nvSpPr>
          <p:spPr bwMode="auto">
            <a:xfrm>
              <a:off x="3216" y="1440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4" name="Rectangle 8"/>
            <p:cNvSpPr>
              <a:spLocks noChangeArrowheads="1"/>
            </p:cNvSpPr>
            <p:nvPr/>
          </p:nvSpPr>
          <p:spPr bwMode="auto">
            <a:xfrm>
              <a:off x="3402" y="240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Stub</a:t>
              </a:r>
              <a:endParaRPr lang="zh-CN" altLang="en-US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>
              <a:off x="3840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68" name="Text Box 12"/>
            <p:cNvSpPr txBox="1">
              <a:spLocks noChangeArrowheads="1"/>
            </p:cNvSpPr>
            <p:nvPr/>
          </p:nvSpPr>
          <p:spPr bwMode="auto">
            <a:xfrm>
              <a:off x="3840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3648" y="2016"/>
              <a:ext cx="0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4128" y="2016"/>
              <a:ext cx="0" cy="3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2" name="Line 16"/>
            <p:cNvSpPr>
              <a:spLocks noChangeShapeType="1"/>
            </p:cNvSpPr>
            <p:nvPr/>
          </p:nvSpPr>
          <p:spPr bwMode="auto">
            <a:xfrm>
              <a:off x="1536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1536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4" name="Line 18"/>
            <p:cNvSpPr>
              <a:spLocks noChangeShapeType="1"/>
            </p:cNvSpPr>
            <p:nvPr/>
          </p:nvSpPr>
          <p:spPr bwMode="auto">
            <a:xfrm>
              <a:off x="1536" y="1872"/>
              <a:ext cx="0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1536" y="2064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call</a:t>
              </a:r>
            </a:p>
          </p:txBody>
        </p:sp>
        <p:sp>
          <p:nvSpPr>
            <p:cNvPr id="352276" name="Text Box 20"/>
            <p:cNvSpPr txBox="1">
              <a:spLocks noChangeArrowheads="1"/>
            </p:cNvSpPr>
            <p:nvPr/>
          </p:nvSpPr>
          <p:spPr bwMode="auto">
            <a:xfrm>
              <a:off x="2109" y="157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=main()</a:t>
              </a:r>
            </a:p>
          </p:txBody>
        </p:sp>
      </p:grpSp>
      <p:sp>
        <p:nvSpPr>
          <p:cNvPr id="352277" name="Text Box 21"/>
          <p:cNvSpPr txBox="1">
            <a:spLocks noChangeArrowheads="1"/>
          </p:cNvSpPr>
          <p:nvPr/>
        </p:nvSpPr>
        <p:spPr bwMode="auto">
          <a:xfrm>
            <a:off x="1727200" y="5388114"/>
            <a:ext cx="5965223" cy="707886"/>
          </a:xfrm>
          <a:prstGeom prst="rect">
            <a:avLst/>
          </a:prstGeom>
          <a:noFill/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that calls component to be tested</a:t>
            </a:r>
          </a:p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called by component to be tested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549440" y="1136520"/>
              <a:ext cx="5321520" cy="5048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127160"/>
                <a:ext cx="5340240" cy="50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3408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79388" y="5697538"/>
            <a:ext cx="8785225" cy="4683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algn="ctr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sz="2400" b="1" i="1" dirty="0">
                <a:latin typeface="Cambria" panose="02040503050406030204" pitchFamily="18" charset="0"/>
              </a:rPr>
              <a:t>  </a:t>
            </a:r>
            <a:r>
              <a:rPr lang="en-US" altLang="zh-CN" sz="2400" b="1" i="1" dirty="0">
                <a:latin typeface="Cambria" panose="02040503050406030204" pitchFamily="18" charset="0"/>
              </a:rPr>
              <a:t>driver</a:t>
            </a:r>
            <a:r>
              <a:rPr lang="en-US" altLang="zh-CN" sz="2400" i="1" dirty="0">
                <a:latin typeface="Cambria" panose="02040503050406030204" pitchFamily="18" charset="0"/>
              </a:rPr>
              <a:t> and/or </a:t>
            </a:r>
            <a:r>
              <a:rPr lang="en-US" altLang="zh-CN" sz="2400" b="1" i="1" dirty="0">
                <a:latin typeface="Cambria" panose="02040503050406030204" pitchFamily="18" charset="0"/>
              </a:rPr>
              <a:t>stubs </a:t>
            </a:r>
            <a:r>
              <a:rPr lang="en-US" altLang="zh-CN" sz="2400" i="1" dirty="0">
                <a:latin typeface="Cambria" panose="02040503050406030204" pitchFamily="18" charset="0"/>
              </a:rPr>
              <a:t>must be developed for each unit test</a:t>
            </a:r>
          </a:p>
        </p:txBody>
      </p: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827088" y="1844675"/>
            <a:ext cx="7356475" cy="3683000"/>
            <a:chOff x="240" y="1003"/>
            <a:chExt cx="4634" cy="2320"/>
          </a:xfrm>
        </p:grpSpPr>
        <p:sp>
          <p:nvSpPr>
            <p:cNvPr id="340994" name="Freeform 2"/>
            <p:cNvSpPr>
              <a:spLocks/>
            </p:cNvSpPr>
            <p:nvPr/>
          </p:nvSpPr>
          <p:spPr bwMode="auto">
            <a:xfrm>
              <a:off x="1581" y="1003"/>
              <a:ext cx="2320" cy="1497"/>
            </a:xfrm>
            <a:custGeom>
              <a:avLst/>
              <a:gdLst>
                <a:gd name="T0" fmla="*/ 1760 w 1761"/>
                <a:gd name="T1" fmla="*/ 1553 h 1554"/>
                <a:gd name="T2" fmla="*/ 1760 w 1761"/>
                <a:gd name="T3" fmla="*/ 0 h 1554"/>
                <a:gd name="T4" fmla="*/ 0 w 1761"/>
                <a:gd name="T5" fmla="*/ 0 h 1554"/>
                <a:gd name="T6" fmla="*/ 0 w 1761"/>
                <a:gd name="T7" fmla="*/ 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554">
                  <a:moveTo>
                    <a:pt x="1760" y="1553"/>
                  </a:moveTo>
                  <a:lnTo>
                    <a:pt x="1760" y="0"/>
                  </a:ln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340995" name="Group 3"/>
            <p:cNvGrpSpPr>
              <a:grpSpLocks/>
            </p:cNvGrpSpPr>
            <p:nvPr/>
          </p:nvGrpSpPr>
          <p:grpSpPr bwMode="auto">
            <a:xfrm>
              <a:off x="3152" y="2523"/>
              <a:ext cx="1508" cy="557"/>
              <a:chOff x="2772" y="2381"/>
              <a:chExt cx="1508" cy="557"/>
            </a:xfrm>
          </p:grpSpPr>
          <p:sp>
            <p:nvSpPr>
              <p:cNvPr id="340996" name="Rectangle 4"/>
              <p:cNvSpPr>
                <a:spLocks noChangeArrowheads="1"/>
              </p:cNvSpPr>
              <p:nvPr/>
            </p:nvSpPr>
            <p:spPr bwMode="auto">
              <a:xfrm>
                <a:off x="2772" y="2381"/>
                <a:ext cx="1140" cy="208"/>
              </a:xfrm>
              <a:prstGeom prst="rect">
                <a:avLst/>
              </a:prstGeom>
              <a:solidFill>
                <a:srgbClr val="DC008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7" name="Rectangle 5"/>
              <p:cNvSpPr>
                <a:spLocks noChangeArrowheads="1"/>
              </p:cNvSpPr>
              <p:nvPr/>
            </p:nvSpPr>
            <p:spPr bwMode="auto">
              <a:xfrm>
                <a:off x="2865" y="2472"/>
                <a:ext cx="1140" cy="20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8" name="Rectangle 6"/>
              <p:cNvSpPr>
                <a:spLocks noChangeArrowheads="1"/>
              </p:cNvSpPr>
              <p:nvPr/>
            </p:nvSpPr>
            <p:spPr bwMode="auto">
              <a:xfrm>
                <a:off x="2959" y="2557"/>
                <a:ext cx="1140" cy="20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9" name="Rectangle 7"/>
              <p:cNvSpPr>
                <a:spLocks noChangeArrowheads="1"/>
              </p:cNvSpPr>
              <p:nvPr/>
            </p:nvSpPr>
            <p:spPr bwMode="auto">
              <a:xfrm>
                <a:off x="3050" y="2640"/>
                <a:ext cx="1140" cy="2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1000" name="Rectangle 8"/>
              <p:cNvSpPr>
                <a:spLocks noChangeArrowheads="1"/>
              </p:cNvSpPr>
              <p:nvPr/>
            </p:nvSpPr>
            <p:spPr bwMode="auto">
              <a:xfrm>
                <a:off x="3140" y="2730"/>
                <a:ext cx="1140" cy="208"/>
              </a:xfrm>
              <a:prstGeom prst="rect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0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Test cases</a:t>
                </a:r>
              </a:p>
            </p:txBody>
          </p:sp>
        </p:grpSp>
        <p:sp>
          <p:nvSpPr>
            <p:cNvPr id="341003" name="Rectangle 11"/>
            <p:cNvSpPr>
              <a:spLocks noChangeArrowheads="1"/>
            </p:cNvSpPr>
            <p:nvPr/>
          </p:nvSpPr>
          <p:spPr bwMode="auto">
            <a:xfrm>
              <a:off x="3198" y="1207"/>
              <a:ext cx="1676" cy="1026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interface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local data structures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boundary conditions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independent paths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error-handling paths</a:t>
              </a: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auto">
            <a:xfrm>
              <a:off x="1236" y="1288"/>
              <a:ext cx="689" cy="33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Driver</a:t>
              </a:r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286" y="3058"/>
              <a:ext cx="1472" cy="265"/>
              <a:chOff x="286" y="3058"/>
              <a:chExt cx="1472" cy="265"/>
            </a:xfrm>
          </p:grpSpPr>
          <p:sp>
            <p:nvSpPr>
              <p:cNvPr id="341006" name="Rectangle 14"/>
              <p:cNvSpPr>
                <a:spLocks noChangeArrowheads="1"/>
              </p:cNvSpPr>
              <p:nvPr/>
            </p:nvSpPr>
            <p:spPr bwMode="auto">
              <a:xfrm>
                <a:off x="286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  <p:sp>
            <p:nvSpPr>
              <p:cNvPr id="341007" name="Rectangle 15"/>
              <p:cNvSpPr>
                <a:spLocks noChangeArrowheads="1"/>
              </p:cNvSpPr>
              <p:nvPr/>
            </p:nvSpPr>
            <p:spPr bwMode="auto">
              <a:xfrm>
                <a:off x="1267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</p:grp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>
              <a:off x="1764" y="1628"/>
              <a:ext cx="453" cy="12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auto">
            <a:xfrm>
              <a:off x="1919" y="2825"/>
              <a:ext cx="71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Results</a:t>
              </a:r>
            </a:p>
          </p:txBody>
        </p:sp>
        <p:cxnSp>
          <p:nvCxnSpPr>
            <p:cNvPr id="341010" name="AutoShape 18"/>
            <p:cNvCxnSpPr>
              <a:cxnSpLocks noChangeShapeType="1"/>
              <a:stCxn id="341004" idx="2"/>
              <a:endCxn id="341015" idx="0"/>
            </p:cNvCxnSpPr>
            <p:nvPr/>
          </p:nvCxnSpPr>
          <p:spPr bwMode="auto">
            <a:xfrm flipH="1">
              <a:off x="973" y="1619"/>
              <a:ext cx="608" cy="34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1" name="AutoShape 19"/>
            <p:cNvCxnSpPr>
              <a:cxnSpLocks noChangeShapeType="1"/>
              <a:stCxn id="341015" idx="2"/>
              <a:endCxn id="341006" idx="0"/>
            </p:cNvCxnSpPr>
            <p:nvPr/>
          </p:nvCxnSpPr>
          <p:spPr bwMode="auto">
            <a:xfrm flipH="1">
              <a:off x="532" y="2633"/>
              <a:ext cx="441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2" name="AutoShape 20"/>
            <p:cNvCxnSpPr>
              <a:cxnSpLocks noChangeShapeType="1"/>
              <a:stCxn id="341015" idx="2"/>
              <a:endCxn id="341007" idx="0"/>
            </p:cNvCxnSpPr>
            <p:nvPr/>
          </p:nvCxnSpPr>
          <p:spPr bwMode="auto">
            <a:xfrm>
              <a:off x="973" y="2633"/>
              <a:ext cx="540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1014" name="Group 22"/>
            <p:cNvGrpSpPr>
              <a:grpSpLocks/>
            </p:cNvGrpSpPr>
            <p:nvPr/>
          </p:nvGrpSpPr>
          <p:grpSpPr bwMode="auto">
            <a:xfrm>
              <a:off x="240" y="1968"/>
              <a:ext cx="1152" cy="665"/>
              <a:chOff x="576" y="1584"/>
              <a:chExt cx="1024" cy="591"/>
            </a:xfrm>
          </p:grpSpPr>
          <p:sp>
            <p:nvSpPr>
              <p:cNvPr id="341015" name="Rectangle 23"/>
              <p:cNvSpPr>
                <a:spLocks noChangeArrowheads="1"/>
              </p:cNvSpPr>
              <p:nvPr/>
            </p:nvSpPr>
            <p:spPr bwMode="auto">
              <a:xfrm>
                <a:off x="854" y="1584"/>
                <a:ext cx="746" cy="591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Component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to be tested</a:t>
                </a:r>
                <a:endParaRPr lang="en-US" altLang="zh-CN" sz="1600">
                  <a:effectLst/>
                  <a:latin typeface="Cambria" panose="020405030504060302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1016" name="Group 24"/>
              <p:cNvGrpSpPr>
                <a:grpSpLocks/>
              </p:cNvGrpSpPr>
              <p:nvPr/>
            </p:nvGrpSpPr>
            <p:grpSpPr bwMode="auto">
              <a:xfrm>
                <a:off x="576" y="1694"/>
                <a:ext cx="415" cy="370"/>
                <a:chOff x="576" y="1680"/>
                <a:chExt cx="415" cy="370"/>
              </a:xfrm>
            </p:grpSpPr>
            <p:sp>
              <p:nvSpPr>
                <p:cNvPr id="341017" name="Rectangle 25"/>
                <p:cNvSpPr>
                  <a:spLocks noChangeArrowheads="1"/>
                </p:cNvSpPr>
                <p:nvPr/>
              </p:nvSpPr>
              <p:spPr bwMode="auto">
                <a:xfrm>
                  <a:off x="576" y="1680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1018" name="Rectangle 26"/>
                <p:cNvSpPr>
                  <a:spLocks noChangeArrowheads="1"/>
                </p:cNvSpPr>
                <p:nvPr/>
              </p:nvSpPr>
              <p:spPr bwMode="auto">
                <a:xfrm>
                  <a:off x="576" y="1945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773520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600" b="1" dirty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//Test driver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 d = new </a:t>
            </a: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//My module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5560" y="1517760"/>
              <a:ext cx="6718320" cy="4972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" y="1508400"/>
                <a:ext cx="6737040" cy="49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8357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Sources of Problems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9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Inadequate Testing of Software:</a:t>
            </a:r>
            <a:r>
              <a:rPr lang="en-US" altLang="zh-CN" dirty="0">
                <a:latin typeface="Cambria" panose="02040503050406030204" pitchFamily="18" charset="0"/>
              </a:rPr>
              <a:t> Incomplete testing, poor verification, mistakes in debugging.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Evolution:</a:t>
            </a:r>
            <a:r>
              <a:rPr lang="en-US" altLang="zh-CN" dirty="0">
                <a:latin typeface="Cambria" panose="02040503050406030204" pitchFamily="18" charset="0"/>
              </a:rPr>
              <a:t>  Sloppy redevelopment or maintenance, introduction of new flaws in attempts to fix old flaws, incremental escalation to inordinate complexity.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04520" y="2169000"/>
              <a:ext cx="3328920" cy="1564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960" y="2160360"/>
                <a:ext cx="3345840" cy="15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7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6118" name="Rectangle 6"/>
          <p:cNvSpPr>
            <a:spLocks noChangeArrowheads="1"/>
          </p:cNvSpPr>
          <p:nvPr/>
        </p:nvSpPr>
        <p:spPr bwMode="auto">
          <a:xfrm>
            <a:off x="381000" y="1524000"/>
            <a:ext cx="8245475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  Verify 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 </a:t>
            </a:r>
          </a:p>
          <a:p>
            <a:pPr>
              <a:lnSpc>
                <a:spcPct val="140000"/>
              </a:lnSpc>
              <a:buFontTx/>
              <a:buAutoNum type="arabicPeriod" startAt="2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  Verify operation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outside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  <a:buFontTx/>
              <a:buAutoNum type="arabicPeriod" startAt="4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 that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instructions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execute 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   Check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including both sides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6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the use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called objects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7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structures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   Verify the handling of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files</a:t>
            </a:r>
          </a:p>
        </p:txBody>
      </p:sp>
      <p:sp>
        <p:nvSpPr>
          <p:cNvPr id="34611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3429000" y="152400"/>
            <a:ext cx="4918075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Methods in Unit test</a:t>
            </a:r>
            <a:endParaRPr lang="zh-CN" altLang="en-US" sz="3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931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7142" name="Rectangle 6"/>
          <p:cNvSpPr>
            <a:spLocks noChangeArrowheads="1"/>
          </p:cNvSpPr>
          <p:nvPr/>
        </p:nvSpPr>
        <p:spPr bwMode="auto">
          <a:xfrm>
            <a:off x="457200" y="1600200"/>
            <a:ext cx="80295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  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 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递归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12.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13. 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 conditions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14.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timing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synchronization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15. Verify all hardware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dependencies</a:t>
            </a:r>
            <a:endParaRPr lang="zh-CN" altLang="en-US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47144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0" y="152400"/>
            <a:ext cx="6359525" cy="533400"/>
          </a:xfrm>
        </p:spPr>
        <p:txBody>
          <a:bodyPr/>
          <a:lstStyle/>
          <a:p>
            <a:r>
              <a:rPr lang="en-US" altLang="zh-CN" sz="3600" b="1" dirty="0">
                <a:latin typeface="Cambria" panose="02040503050406030204" pitchFamily="18" charset="0"/>
              </a:rPr>
              <a:t>Methods in Unit test </a:t>
            </a:r>
            <a:r>
              <a:rPr lang="en-US" altLang="zh-CN" sz="1800" b="1" dirty="0">
                <a:latin typeface="Cambria" panose="02040503050406030204" pitchFamily="18" charset="0"/>
              </a:rPr>
              <a:t>(2)</a:t>
            </a:r>
            <a:endParaRPr lang="zh-CN" alt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952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7777162" cy="55245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OVERVIEW OF CLASSIFYING TESTS</a:t>
            </a:r>
          </a:p>
        </p:txBody>
      </p:sp>
      <p:sp>
        <p:nvSpPr>
          <p:cNvPr id="1156102" name="Rectangle 6"/>
          <p:cNvSpPr>
            <a:spLocks noChangeArrowheads="1"/>
          </p:cNvSpPr>
          <p:nvPr/>
        </p:nvSpPr>
        <p:spPr bwMode="auto">
          <a:xfrm>
            <a:off x="533400" y="1357971"/>
            <a:ext cx="77771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BLACK-BOX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 </a:t>
            </a:r>
            <a:r>
              <a:rPr lang="en-US" altLang="zh-CN" sz="2000" dirty="0">
                <a:latin typeface="Cambria" panose="02040503050406030204" pitchFamily="18" charset="0"/>
              </a:rPr>
              <a:t>No knowledge of the internal logic of the code is utilized. Tests are based on requirements and functionality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WHITE-BOX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 </a:t>
            </a:r>
            <a:r>
              <a:rPr lang="en-US" altLang="zh-CN" sz="2000" dirty="0">
                <a:latin typeface="Cambria" panose="02040503050406030204" pitchFamily="18" charset="0"/>
              </a:rPr>
              <a:t>Tests are designed based on the internal logic of the code,  code coverage considerations, and analysis of branches, paths, loops, and conditions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sp>
        <p:nvSpPr>
          <p:cNvPr id="1156103" name="Rectangle 7"/>
          <p:cNvSpPr>
            <a:spLocks noChangeArrowheads="1"/>
          </p:cNvSpPr>
          <p:nvPr/>
        </p:nvSpPr>
        <p:spPr bwMode="auto">
          <a:xfrm>
            <a:off x="533400" y="3505200"/>
            <a:ext cx="78486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UNIT:</a:t>
            </a:r>
            <a:r>
              <a:rPr lang="en-US" altLang="zh-CN" sz="2000" dirty="0">
                <a:latin typeface="Cambria" panose="02040503050406030204" pitchFamily="18" charset="0"/>
              </a:rPr>
              <a:t> Test at the function or module level. May require test drivers or test harnesses.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INCREMENTAL INTEGRATION:</a:t>
            </a:r>
            <a:r>
              <a:rPr lang="en-US" altLang="zh-CN" sz="2000" dirty="0">
                <a:latin typeface="Cambria" panose="02040503050406030204" pitchFamily="18" charset="0"/>
              </a:rPr>
              <a:t> Continuous testing as new functionality is added. May need test drivers. Testing combined parts of an application to see if the parts function together properly.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REGRESSION: </a:t>
            </a:r>
            <a:r>
              <a:rPr lang="en-US" altLang="zh-CN" sz="2000" dirty="0">
                <a:latin typeface="Cambria" panose="02040503050406030204" pitchFamily="18" charset="0"/>
              </a:rPr>
              <a:t>Re-testing after fixes or modifications of software or the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044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195263"/>
            <a:ext cx="5273675" cy="64293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TEST PHASES</a:t>
            </a:r>
          </a:p>
        </p:txBody>
      </p:sp>
      <p:sp>
        <p:nvSpPr>
          <p:cNvPr id="1162244" name="Rectangle 4"/>
          <p:cNvSpPr>
            <a:spLocks noChangeArrowheads="1"/>
          </p:cNvSpPr>
          <p:nvPr/>
        </p:nvSpPr>
        <p:spPr bwMode="auto">
          <a:xfrm>
            <a:off x="457200" y="1600200"/>
            <a:ext cx="83058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COMPARISON: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>
                <a:latin typeface="Cambria" panose="02040503050406030204" pitchFamily="18" charset="0"/>
              </a:rPr>
              <a:t>Compares weaknesses and strengths to competing products.</a:t>
            </a: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ALPHA: </a:t>
            </a:r>
            <a:r>
              <a:rPr lang="en-US" altLang="zh-CN" sz="2200" dirty="0">
                <a:latin typeface="Cambria" panose="02040503050406030204" pitchFamily="18" charset="0"/>
              </a:rPr>
              <a:t>Testing when development is nearing completion; minor design changes may be required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2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BETA: </a:t>
            </a:r>
            <a:r>
              <a:rPr lang="en-US" altLang="zh-CN" sz="2200" dirty="0">
                <a:latin typeface="Cambria" panose="02040503050406030204" pitchFamily="18" charset="0"/>
              </a:rPr>
              <a:t>Development and testing viewed as completed and looking for final bugs and problems before final release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76576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94500" cy="6985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</a:t>
            </a:r>
          </a:p>
        </p:txBody>
      </p:sp>
      <p:sp>
        <p:nvSpPr>
          <p:cNvPr id="1158148" name="Rectangle 4"/>
          <p:cNvSpPr>
            <a:spLocks noChangeArrowheads="1"/>
          </p:cNvSpPr>
          <p:nvPr/>
        </p:nvSpPr>
        <p:spPr bwMode="auto">
          <a:xfrm>
            <a:off x="533400" y="1498699"/>
            <a:ext cx="799147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FUNCTIONAL:</a:t>
            </a:r>
            <a:r>
              <a:rPr lang="en-US" altLang="zh-CN" sz="2400" b="1" i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geared to check functional requirements of an application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SYSTEM</a:t>
            </a:r>
            <a:r>
              <a:rPr lang="en-US" altLang="zh-CN" sz="24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that is based on overall requirements and specifications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</p:txBody>
      </p:sp>
      <p:sp>
        <p:nvSpPr>
          <p:cNvPr id="1158149" name="Rectangle 5"/>
          <p:cNvSpPr>
            <a:spLocks noChangeArrowheads="1"/>
          </p:cNvSpPr>
          <p:nvPr/>
        </p:nvSpPr>
        <p:spPr bwMode="auto">
          <a:xfrm>
            <a:off x="533401" y="3403699"/>
            <a:ext cx="799147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STRESS: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‘load’ and ‘performance’. But, others believe tests should check functionality under extreme conditions.</a:t>
            </a:r>
          </a:p>
          <a:p>
            <a:endParaRPr lang="en-US" altLang="zh-CN" sz="1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PERFORMANCE: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“load” and ‘stress’.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LOAD: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under heavy loads to determine at what point a system’s response time degrades or fails</a:t>
            </a:r>
          </a:p>
          <a:p>
            <a:endParaRPr lang="en-US" altLang="zh-CN" sz="20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END-TO-END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that mimics real-world use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1899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9853" y="228600"/>
            <a:ext cx="8064500" cy="80962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(continued)</a:t>
            </a:r>
          </a:p>
        </p:txBody>
      </p:sp>
      <p:sp>
        <p:nvSpPr>
          <p:cNvPr id="1160196" name="Rectangle 4"/>
          <p:cNvSpPr>
            <a:spLocks noChangeArrowheads="1"/>
          </p:cNvSpPr>
          <p:nvPr/>
        </p:nvSpPr>
        <p:spPr bwMode="auto">
          <a:xfrm>
            <a:off x="457200" y="1447800"/>
            <a:ext cx="8229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ACCEPTANCE: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Final testing based on specifications of the end-user or customer.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USABILITY: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for “user-friendliness”. This is clearly subjective and will depend on the targeted end-user or customer profile.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RECOVERY: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can the system recover from crashes, hardware failures, or other catastrophic problems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INSTALL/UNINSTALL: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full, partial, or upgrade install/uninstall processes.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SECURITY: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is the system able to protect against unauthorized internal or external access, willful damage, etc.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COMPATABILITY: </a:t>
            </a:r>
            <a:r>
              <a:rPr lang="en-US" altLang="zh-CN" sz="2000" dirty="0">
                <a:latin typeface="Cambria" panose="02040503050406030204" pitchFamily="18" charset="0"/>
              </a:rPr>
              <a:t>How well does the software perform in a given hardware/software/operating system/network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2426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3242" y="166777"/>
            <a:ext cx="7772400" cy="1143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(summary)</a:t>
            </a:r>
          </a:p>
        </p:txBody>
      </p:sp>
      <p:graphicFrame>
        <p:nvGraphicFramePr>
          <p:cNvPr id="1389590" name="Group 22"/>
          <p:cNvGraphicFramePr>
            <a:graphicFrameLocks noGrp="1"/>
          </p:cNvGraphicFramePr>
          <p:nvPr>
            <p:ph idx="1"/>
          </p:nvPr>
        </p:nvGraphicFramePr>
        <p:xfrm>
          <a:off x="152400" y="1447800"/>
          <a:ext cx="8991600" cy="4480560"/>
        </p:xfrm>
        <a:graphic>
          <a:graphicData uri="http://schemas.openxmlformats.org/drawingml/2006/table">
            <a:tbl>
              <a:tblPr/>
              <a:tblGrid>
                <a:gridCol w="2918326">
                  <a:extLst>
                    <a:ext uri="{9D8B030D-6E8A-4147-A177-3AD203B41FA5}">
                      <a16:colId xmlns:a16="http://schemas.microsoft.com/office/drawing/2014/main" val="2978122185"/>
                    </a:ext>
                  </a:extLst>
                </a:gridCol>
                <a:gridCol w="2872874">
                  <a:extLst>
                    <a:ext uri="{9D8B030D-6E8A-4147-A177-3AD203B41FA5}">
                      <a16:colId xmlns:a16="http://schemas.microsoft.com/office/drawing/2014/main" val="371096132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68091956"/>
                    </a:ext>
                  </a:extLst>
                </a:gridCol>
              </a:tblGrid>
              <a:tr h="321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purposes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Correctness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Black-box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White-box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Performance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Reliability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Robustness/strong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Exception handling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Stress/load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Security testing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life cycle phase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Requirements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Design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Program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Evaluating test results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Installation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Acceptance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Testing changes: maintenance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scope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implied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Component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Integration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or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String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 (a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Acceptance testing (b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945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272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89313" y="152400"/>
            <a:ext cx="5221287" cy="746125"/>
          </a:xfrm>
        </p:spPr>
        <p:txBody>
          <a:bodyPr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Unit test cases</a:t>
            </a:r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381000" y="1447800"/>
            <a:ext cx="8229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Interface: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information properly flows in and out of the component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local data structures: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data stored temporarily maintains its integrity during execution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the component operates properly at boundaries established to limit or restrict processing</a:t>
            </a:r>
          </a:p>
          <a:p>
            <a:endParaRPr lang="en-US" altLang="zh-CN" sz="2000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independent paths: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all paths in a component have been executed at least once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error-handling paths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errors are correctly handled</a:t>
            </a:r>
          </a:p>
        </p:txBody>
      </p:sp>
    </p:spTree>
    <p:extLst>
      <p:ext uri="{BB962C8B-B14F-4D97-AF65-F5344CB8AC3E}">
        <p14:creationId xmlns:p14="http://schemas.microsoft.com/office/powerpoint/2010/main" val="3264219221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2025" y="162719"/>
            <a:ext cx="4784725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Two Approaches</a:t>
            </a:r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4679950" y="4581525"/>
            <a:ext cx="338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special-purpose program to simulate the activity of the missing component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352278" name="Group 22"/>
          <p:cNvGrpSpPr>
            <a:grpSpLocks/>
          </p:cNvGrpSpPr>
          <p:nvPr/>
        </p:nvGrpSpPr>
        <p:grpSpPr bwMode="auto">
          <a:xfrm>
            <a:off x="1368425" y="1600200"/>
            <a:ext cx="6175375" cy="3030538"/>
            <a:chOff x="862" y="1008"/>
            <a:chExt cx="3890" cy="1909"/>
          </a:xfrm>
        </p:grpSpPr>
        <p:sp>
          <p:nvSpPr>
            <p:cNvPr id="352261" name="Rectangle 5"/>
            <p:cNvSpPr>
              <a:spLocks noChangeArrowheads="1"/>
            </p:cNvSpPr>
            <p:nvPr/>
          </p:nvSpPr>
          <p:spPr bwMode="auto">
            <a:xfrm>
              <a:off x="975" y="1440"/>
              <a:ext cx="1111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Driver</a:t>
              </a:r>
              <a:endPara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2" name="Rectangle 6"/>
            <p:cNvSpPr>
              <a:spLocks noChangeArrowheads="1"/>
            </p:cNvSpPr>
            <p:nvPr/>
          </p:nvSpPr>
          <p:spPr bwMode="auto">
            <a:xfrm>
              <a:off x="862" y="2341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3" name="Rectangle 7"/>
            <p:cNvSpPr>
              <a:spLocks noChangeArrowheads="1"/>
            </p:cNvSpPr>
            <p:nvPr/>
          </p:nvSpPr>
          <p:spPr bwMode="auto">
            <a:xfrm>
              <a:off x="3216" y="1440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4" name="Rectangle 8"/>
            <p:cNvSpPr>
              <a:spLocks noChangeArrowheads="1"/>
            </p:cNvSpPr>
            <p:nvPr/>
          </p:nvSpPr>
          <p:spPr bwMode="auto">
            <a:xfrm>
              <a:off x="3402" y="240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Stub</a:t>
              </a:r>
              <a:endParaRPr lang="zh-CN" altLang="en-US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>
              <a:off x="3840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68" name="Text Box 12"/>
            <p:cNvSpPr txBox="1">
              <a:spLocks noChangeArrowheads="1"/>
            </p:cNvSpPr>
            <p:nvPr/>
          </p:nvSpPr>
          <p:spPr bwMode="auto">
            <a:xfrm>
              <a:off x="3840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3648" y="2016"/>
              <a:ext cx="0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4128" y="2016"/>
              <a:ext cx="0" cy="3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2" name="Line 16"/>
            <p:cNvSpPr>
              <a:spLocks noChangeShapeType="1"/>
            </p:cNvSpPr>
            <p:nvPr/>
          </p:nvSpPr>
          <p:spPr bwMode="auto">
            <a:xfrm>
              <a:off x="1536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1536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4" name="Line 18"/>
            <p:cNvSpPr>
              <a:spLocks noChangeShapeType="1"/>
            </p:cNvSpPr>
            <p:nvPr/>
          </p:nvSpPr>
          <p:spPr bwMode="auto">
            <a:xfrm>
              <a:off x="1536" y="1872"/>
              <a:ext cx="0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1536" y="2064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call</a:t>
              </a:r>
            </a:p>
          </p:txBody>
        </p:sp>
        <p:sp>
          <p:nvSpPr>
            <p:cNvPr id="352276" name="Text Box 20"/>
            <p:cNvSpPr txBox="1">
              <a:spLocks noChangeArrowheads="1"/>
            </p:cNvSpPr>
            <p:nvPr/>
          </p:nvSpPr>
          <p:spPr bwMode="auto">
            <a:xfrm>
              <a:off x="2109" y="157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=main()</a:t>
              </a:r>
            </a:p>
          </p:txBody>
        </p:sp>
      </p:grpSp>
      <p:sp>
        <p:nvSpPr>
          <p:cNvPr id="352277" name="Text Box 21"/>
          <p:cNvSpPr txBox="1">
            <a:spLocks noChangeArrowheads="1"/>
          </p:cNvSpPr>
          <p:nvPr/>
        </p:nvSpPr>
        <p:spPr bwMode="auto">
          <a:xfrm>
            <a:off x="1727200" y="5388114"/>
            <a:ext cx="5965223" cy="707886"/>
          </a:xfrm>
          <a:prstGeom prst="rect">
            <a:avLst/>
          </a:prstGeom>
          <a:noFill/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that calls component to be tested</a:t>
            </a:r>
          </a:p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called by component to be tested</a:t>
            </a:r>
          </a:p>
        </p:txBody>
      </p:sp>
    </p:spTree>
    <p:extLst>
      <p:ext uri="{BB962C8B-B14F-4D97-AF65-F5344CB8AC3E}">
        <p14:creationId xmlns:p14="http://schemas.microsoft.com/office/powerpoint/2010/main" val="19605441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79388" y="5697538"/>
            <a:ext cx="8785225" cy="4683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algn="ctr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sz="2400" b="1" i="1" dirty="0">
                <a:latin typeface="Cambria" panose="02040503050406030204" pitchFamily="18" charset="0"/>
              </a:rPr>
              <a:t>  </a:t>
            </a:r>
            <a:r>
              <a:rPr lang="en-US" altLang="zh-CN" sz="2400" b="1" i="1" dirty="0">
                <a:latin typeface="Cambria" panose="02040503050406030204" pitchFamily="18" charset="0"/>
              </a:rPr>
              <a:t>driver</a:t>
            </a:r>
            <a:r>
              <a:rPr lang="en-US" altLang="zh-CN" sz="2400" i="1" dirty="0">
                <a:latin typeface="Cambria" panose="02040503050406030204" pitchFamily="18" charset="0"/>
              </a:rPr>
              <a:t> and/or </a:t>
            </a:r>
            <a:r>
              <a:rPr lang="en-US" altLang="zh-CN" sz="2400" b="1" i="1" dirty="0">
                <a:latin typeface="Cambria" panose="02040503050406030204" pitchFamily="18" charset="0"/>
              </a:rPr>
              <a:t>stubs </a:t>
            </a:r>
            <a:r>
              <a:rPr lang="en-US" altLang="zh-CN" sz="2400" i="1" dirty="0">
                <a:latin typeface="Cambria" panose="02040503050406030204" pitchFamily="18" charset="0"/>
              </a:rPr>
              <a:t>must be developed for each unit test</a:t>
            </a:r>
          </a:p>
        </p:txBody>
      </p: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827088" y="1844675"/>
            <a:ext cx="7356475" cy="3683000"/>
            <a:chOff x="240" y="1003"/>
            <a:chExt cx="4634" cy="2320"/>
          </a:xfrm>
        </p:grpSpPr>
        <p:sp>
          <p:nvSpPr>
            <p:cNvPr id="340994" name="Freeform 2"/>
            <p:cNvSpPr>
              <a:spLocks/>
            </p:cNvSpPr>
            <p:nvPr/>
          </p:nvSpPr>
          <p:spPr bwMode="auto">
            <a:xfrm>
              <a:off x="1581" y="1003"/>
              <a:ext cx="2320" cy="1497"/>
            </a:xfrm>
            <a:custGeom>
              <a:avLst/>
              <a:gdLst>
                <a:gd name="T0" fmla="*/ 1760 w 1761"/>
                <a:gd name="T1" fmla="*/ 1553 h 1554"/>
                <a:gd name="T2" fmla="*/ 1760 w 1761"/>
                <a:gd name="T3" fmla="*/ 0 h 1554"/>
                <a:gd name="T4" fmla="*/ 0 w 1761"/>
                <a:gd name="T5" fmla="*/ 0 h 1554"/>
                <a:gd name="T6" fmla="*/ 0 w 1761"/>
                <a:gd name="T7" fmla="*/ 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554">
                  <a:moveTo>
                    <a:pt x="1760" y="1553"/>
                  </a:moveTo>
                  <a:lnTo>
                    <a:pt x="1760" y="0"/>
                  </a:ln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340995" name="Group 3"/>
            <p:cNvGrpSpPr>
              <a:grpSpLocks/>
            </p:cNvGrpSpPr>
            <p:nvPr/>
          </p:nvGrpSpPr>
          <p:grpSpPr bwMode="auto">
            <a:xfrm>
              <a:off x="3152" y="2523"/>
              <a:ext cx="1508" cy="557"/>
              <a:chOff x="2772" y="2381"/>
              <a:chExt cx="1508" cy="557"/>
            </a:xfrm>
          </p:grpSpPr>
          <p:sp>
            <p:nvSpPr>
              <p:cNvPr id="340996" name="Rectangle 4"/>
              <p:cNvSpPr>
                <a:spLocks noChangeArrowheads="1"/>
              </p:cNvSpPr>
              <p:nvPr/>
            </p:nvSpPr>
            <p:spPr bwMode="auto">
              <a:xfrm>
                <a:off x="2772" y="2381"/>
                <a:ext cx="1140" cy="208"/>
              </a:xfrm>
              <a:prstGeom prst="rect">
                <a:avLst/>
              </a:prstGeom>
              <a:solidFill>
                <a:srgbClr val="DC008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7" name="Rectangle 5"/>
              <p:cNvSpPr>
                <a:spLocks noChangeArrowheads="1"/>
              </p:cNvSpPr>
              <p:nvPr/>
            </p:nvSpPr>
            <p:spPr bwMode="auto">
              <a:xfrm>
                <a:off x="2865" y="2472"/>
                <a:ext cx="1140" cy="20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8" name="Rectangle 6"/>
              <p:cNvSpPr>
                <a:spLocks noChangeArrowheads="1"/>
              </p:cNvSpPr>
              <p:nvPr/>
            </p:nvSpPr>
            <p:spPr bwMode="auto">
              <a:xfrm>
                <a:off x="2959" y="2557"/>
                <a:ext cx="1140" cy="20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9" name="Rectangle 7"/>
              <p:cNvSpPr>
                <a:spLocks noChangeArrowheads="1"/>
              </p:cNvSpPr>
              <p:nvPr/>
            </p:nvSpPr>
            <p:spPr bwMode="auto">
              <a:xfrm>
                <a:off x="3050" y="2640"/>
                <a:ext cx="1140" cy="2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1000" name="Rectangle 8"/>
              <p:cNvSpPr>
                <a:spLocks noChangeArrowheads="1"/>
              </p:cNvSpPr>
              <p:nvPr/>
            </p:nvSpPr>
            <p:spPr bwMode="auto">
              <a:xfrm>
                <a:off x="3140" y="2730"/>
                <a:ext cx="1140" cy="208"/>
              </a:xfrm>
              <a:prstGeom prst="rect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0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Test cases</a:t>
                </a:r>
              </a:p>
            </p:txBody>
          </p:sp>
        </p:grpSp>
        <p:sp>
          <p:nvSpPr>
            <p:cNvPr id="341003" name="Rectangle 11"/>
            <p:cNvSpPr>
              <a:spLocks noChangeArrowheads="1"/>
            </p:cNvSpPr>
            <p:nvPr/>
          </p:nvSpPr>
          <p:spPr bwMode="auto">
            <a:xfrm>
              <a:off x="3198" y="1207"/>
              <a:ext cx="1676" cy="1026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interface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local data structures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boundary conditions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independent paths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error-handling paths</a:t>
              </a: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auto">
            <a:xfrm>
              <a:off x="1236" y="1288"/>
              <a:ext cx="689" cy="33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Driver</a:t>
              </a:r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286" y="3058"/>
              <a:ext cx="1472" cy="265"/>
              <a:chOff x="286" y="3058"/>
              <a:chExt cx="1472" cy="265"/>
            </a:xfrm>
          </p:grpSpPr>
          <p:sp>
            <p:nvSpPr>
              <p:cNvPr id="341006" name="Rectangle 14"/>
              <p:cNvSpPr>
                <a:spLocks noChangeArrowheads="1"/>
              </p:cNvSpPr>
              <p:nvPr/>
            </p:nvSpPr>
            <p:spPr bwMode="auto">
              <a:xfrm>
                <a:off x="286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  <p:sp>
            <p:nvSpPr>
              <p:cNvPr id="341007" name="Rectangle 15"/>
              <p:cNvSpPr>
                <a:spLocks noChangeArrowheads="1"/>
              </p:cNvSpPr>
              <p:nvPr/>
            </p:nvSpPr>
            <p:spPr bwMode="auto">
              <a:xfrm>
                <a:off x="1267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</p:grp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>
              <a:off x="1764" y="1628"/>
              <a:ext cx="453" cy="12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auto">
            <a:xfrm>
              <a:off x="1919" y="2825"/>
              <a:ext cx="71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Results</a:t>
              </a:r>
            </a:p>
          </p:txBody>
        </p:sp>
        <p:cxnSp>
          <p:nvCxnSpPr>
            <p:cNvPr id="341010" name="AutoShape 18"/>
            <p:cNvCxnSpPr>
              <a:cxnSpLocks noChangeShapeType="1"/>
              <a:stCxn id="341004" idx="2"/>
              <a:endCxn id="341015" idx="0"/>
            </p:cNvCxnSpPr>
            <p:nvPr/>
          </p:nvCxnSpPr>
          <p:spPr bwMode="auto">
            <a:xfrm flipH="1">
              <a:off x="973" y="1619"/>
              <a:ext cx="608" cy="34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1" name="AutoShape 19"/>
            <p:cNvCxnSpPr>
              <a:cxnSpLocks noChangeShapeType="1"/>
              <a:stCxn id="341015" idx="2"/>
              <a:endCxn id="341006" idx="0"/>
            </p:cNvCxnSpPr>
            <p:nvPr/>
          </p:nvCxnSpPr>
          <p:spPr bwMode="auto">
            <a:xfrm flipH="1">
              <a:off x="532" y="2633"/>
              <a:ext cx="441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2" name="AutoShape 20"/>
            <p:cNvCxnSpPr>
              <a:cxnSpLocks noChangeShapeType="1"/>
              <a:stCxn id="341015" idx="2"/>
              <a:endCxn id="341007" idx="0"/>
            </p:cNvCxnSpPr>
            <p:nvPr/>
          </p:nvCxnSpPr>
          <p:spPr bwMode="auto">
            <a:xfrm>
              <a:off x="973" y="2633"/>
              <a:ext cx="540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1014" name="Group 22"/>
            <p:cNvGrpSpPr>
              <a:grpSpLocks/>
            </p:cNvGrpSpPr>
            <p:nvPr/>
          </p:nvGrpSpPr>
          <p:grpSpPr bwMode="auto">
            <a:xfrm>
              <a:off x="240" y="1968"/>
              <a:ext cx="1152" cy="665"/>
              <a:chOff x="576" y="1584"/>
              <a:chExt cx="1024" cy="591"/>
            </a:xfrm>
          </p:grpSpPr>
          <p:sp>
            <p:nvSpPr>
              <p:cNvPr id="341015" name="Rectangle 23"/>
              <p:cNvSpPr>
                <a:spLocks noChangeArrowheads="1"/>
              </p:cNvSpPr>
              <p:nvPr/>
            </p:nvSpPr>
            <p:spPr bwMode="auto">
              <a:xfrm>
                <a:off x="854" y="1584"/>
                <a:ext cx="746" cy="591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Component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to be tested</a:t>
                </a:r>
                <a:endParaRPr lang="en-US" altLang="zh-CN" sz="1600">
                  <a:effectLst/>
                  <a:latin typeface="Cambria" panose="020405030504060302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1016" name="Group 24"/>
              <p:cNvGrpSpPr>
                <a:grpSpLocks/>
              </p:cNvGrpSpPr>
              <p:nvPr/>
            </p:nvGrpSpPr>
            <p:grpSpPr bwMode="auto">
              <a:xfrm>
                <a:off x="576" y="1694"/>
                <a:ext cx="415" cy="370"/>
                <a:chOff x="576" y="1680"/>
                <a:chExt cx="415" cy="370"/>
              </a:xfrm>
            </p:grpSpPr>
            <p:sp>
              <p:nvSpPr>
                <p:cNvPr id="341017" name="Rectangle 25"/>
                <p:cNvSpPr>
                  <a:spLocks noChangeArrowheads="1"/>
                </p:cNvSpPr>
                <p:nvPr/>
              </p:nvSpPr>
              <p:spPr bwMode="auto">
                <a:xfrm>
                  <a:off x="576" y="1680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1018" name="Rectangle 26"/>
                <p:cNvSpPr>
                  <a:spLocks noChangeArrowheads="1"/>
                </p:cNvSpPr>
                <p:nvPr/>
              </p:nvSpPr>
              <p:spPr bwMode="auto">
                <a:xfrm>
                  <a:off x="576" y="1945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615794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Adverse Effects of Faulty Software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Communications:</a:t>
            </a:r>
            <a:r>
              <a:rPr lang="en-US" altLang="zh-CN" dirty="0">
                <a:latin typeface="Cambria" panose="02040503050406030204" pitchFamily="18" charset="0"/>
              </a:rPr>
              <a:t> Loss or corruption of communication media, non delivery of data.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Space Applications:</a:t>
            </a:r>
            <a:r>
              <a:rPr lang="en-US" altLang="zh-CN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Lost lives</a:t>
            </a:r>
            <a:r>
              <a:rPr lang="en-US" altLang="zh-CN" dirty="0">
                <a:latin typeface="Cambria" panose="02040503050406030204" pitchFamily="18" charset="0"/>
              </a:rPr>
              <a:t>, launch delays.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Defense and Warfare:</a:t>
            </a:r>
            <a:r>
              <a:rPr lang="en-US" altLang="zh-CN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Misidentification of friend or foe.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365920" y="1828080"/>
              <a:ext cx="3033720" cy="2170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200" y="1819440"/>
                <a:ext cx="3053160" cy="21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9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600" b="1" dirty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//Test driver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 d = new </a:t>
            </a: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//My module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22826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6118" name="Rectangle 6"/>
          <p:cNvSpPr>
            <a:spLocks noChangeArrowheads="1"/>
          </p:cNvSpPr>
          <p:nvPr/>
        </p:nvSpPr>
        <p:spPr bwMode="auto">
          <a:xfrm>
            <a:off x="381000" y="1524000"/>
            <a:ext cx="8245475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  Verify 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 </a:t>
            </a:r>
          </a:p>
          <a:p>
            <a:pPr>
              <a:lnSpc>
                <a:spcPct val="140000"/>
              </a:lnSpc>
              <a:buFontTx/>
              <a:buAutoNum type="arabicPeriod" startAt="2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  Verify operation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outside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  <a:buFontTx/>
              <a:buAutoNum type="arabicPeriod" startAt="4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 that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instructions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execute 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   Check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including both sides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6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the use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called objects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7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structures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   Verify the handling of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files</a:t>
            </a:r>
          </a:p>
        </p:txBody>
      </p:sp>
      <p:sp>
        <p:nvSpPr>
          <p:cNvPr id="34611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3429000" y="152400"/>
            <a:ext cx="4918075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Methods in Unit test</a:t>
            </a:r>
            <a:endParaRPr lang="zh-CN" altLang="en-US" sz="3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58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7142" name="Rectangle 6"/>
          <p:cNvSpPr>
            <a:spLocks noChangeArrowheads="1"/>
          </p:cNvSpPr>
          <p:nvPr/>
        </p:nvSpPr>
        <p:spPr bwMode="auto">
          <a:xfrm>
            <a:off x="457200" y="1600200"/>
            <a:ext cx="80295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  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 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递归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12.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13. 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 conditions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14.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timing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synchronization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15. Verify all hardware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dependencies</a:t>
            </a:r>
            <a:endParaRPr lang="zh-CN" altLang="en-US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47144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0" y="152400"/>
            <a:ext cx="6359525" cy="533400"/>
          </a:xfrm>
        </p:spPr>
        <p:txBody>
          <a:bodyPr/>
          <a:lstStyle/>
          <a:p>
            <a:r>
              <a:rPr lang="en-US" altLang="zh-CN" sz="3600" b="1" dirty="0">
                <a:latin typeface="Cambria" panose="02040503050406030204" pitchFamily="18" charset="0"/>
              </a:rPr>
              <a:t>Methods in Unit test </a:t>
            </a:r>
            <a:r>
              <a:rPr lang="en-US" altLang="zh-CN" sz="1800" b="1" dirty="0">
                <a:latin typeface="Cambria" panose="02040503050406030204" pitchFamily="18" charset="0"/>
              </a:rPr>
              <a:t>(2)</a:t>
            </a:r>
            <a:endParaRPr lang="zh-CN" altLang="en-US" sz="18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722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Design of Test Cases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sz="3200" dirty="0">
                <a:latin typeface="Cambria" panose="02040503050406030204" pitchFamily="18" charset="0"/>
              </a:rPr>
              <a:t>Testing Techniques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Black Box Testing</a:t>
            </a:r>
          </a:p>
          <a:p>
            <a:pPr>
              <a:lnSpc>
                <a:spcPct val="90000"/>
              </a:lnSpc>
            </a:pPr>
            <a:r>
              <a:rPr lang="en-GB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White Box Testing</a:t>
            </a:r>
          </a:p>
          <a:p>
            <a:pPr>
              <a:lnSpc>
                <a:spcPct val="90000"/>
              </a:lnSpc>
            </a:pPr>
            <a:endParaRPr lang="en-GB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GB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Static Testing</a:t>
            </a:r>
          </a:p>
          <a:p>
            <a:pPr>
              <a:lnSpc>
                <a:spcPct val="90000"/>
              </a:lnSpc>
            </a:pPr>
            <a:r>
              <a:rPr lang="en-GB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Dynamic Testing</a:t>
            </a:r>
          </a:p>
          <a:p>
            <a:pPr lvl="1">
              <a:lnSpc>
                <a:spcPct val="90000"/>
              </a:lnSpc>
            </a:pPr>
            <a:endParaRPr lang="en-GB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47928"/>
            <a:ext cx="5132456" cy="33463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5" y="2129443"/>
            <a:ext cx="5115258" cy="2824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571680" y="2305080"/>
              <a:ext cx="3384720" cy="21020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2295720"/>
                <a:ext cx="3403440" cy="21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6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Design of Test Cases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Characteristics of Black-box testing: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Program is treated as a black box.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Implementation details do not matter. 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Requires an end-user perspective.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Criteria are not precise.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Test planning can begin early.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0"/>
          <a:stretch/>
        </p:blipFill>
        <p:spPr>
          <a:xfrm>
            <a:off x="6477000" y="2133600"/>
            <a:ext cx="24384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Design of Test Cases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Dynamic black-box testing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Dynamic black-box testing is testing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without having an insight</a:t>
            </a:r>
            <a:r>
              <a:rPr lang="en-US" altLang="zh-CN" dirty="0">
                <a:latin typeface="Cambria" panose="02040503050406030204" pitchFamily="18" charset="0"/>
              </a:rPr>
              <a:t> into the details of the underlying code.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Dynamic, because the program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running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Black-box, because testing is done without knowledge of how the program is implemented.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Sometimes referred to as </a:t>
            </a:r>
            <a:r>
              <a:rPr lang="en-US" altLang="zh-CN" i="1" dirty="0">
                <a:solidFill>
                  <a:srgbClr val="FF0000"/>
                </a:solidFill>
                <a:latin typeface="Cambria" panose="02040503050406030204" pitchFamily="18" charset="0"/>
              </a:rPr>
              <a:t>behavioral testing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Requires an executable program and a specification (or at least a user manual).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 cases are formulated as a set of pairs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(input, expected output)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260440" y="3638520"/>
              <a:ext cx="4026240" cy="844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1080" y="3629160"/>
                <a:ext cx="404496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2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Design of Test Cases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1323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grpSp>
        <p:nvGrpSpPr>
          <p:cNvPr id="495651" name="Group 35"/>
          <p:cNvGrpSpPr>
            <a:grpSpLocks/>
          </p:cNvGrpSpPr>
          <p:nvPr/>
        </p:nvGrpSpPr>
        <p:grpSpPr bwMode="auto">
          <a:xfrm>
            <a:off x="533400" y="1600200"/>
            <a:ext cx="7858658" cy="3810000"/>
            <a:chOff x="795" y="1248"/>
            <a:chExt cx="3985" cy="1924"/>
          </a:xfrm>
        </p:grpSpPr>
        <p:sp>
          <p:nvSpPr>
            <p:cNvPr id="495620" name="Freeform 4"/>
            <p:cNvSpPr>
              <a:spLocks/>
            </p:cNvSpPr>
            <p:nvPr/>
          </p:nvSpPr>
          <p:spPr bwMode="auto">
            <a:xfrm>
              <a:off x="2687" y="1377"/>
              <a:ext cx="224" cy="74"/>
            </a:xfrm>
            <a:custGeom>
              <a:avLst/>
              <a:gdLst>
                <a:gd name="T0" fmla="*/ 0 w 294"/>
                <a:gd name="T1" fmla="*/ 61 h 93"/>
                <a:gd name="T2" fmla="*/ 65 w 294"/>
                <a:gd name="T3" fmla="*/ 92 h 93"/>
                <a:gd name="T4" fmla="*/ 293 w 294"/>
                <a:gd name="T5" fmla="*/ 30 h 93"/>
                <a:gd name="T6" fmla="*/ 228 w 294"/>
                <a:gd name="T7" fmla="*/ 0 h 93"/>
                <a:gd name="T8" fmla="*/ 0 w 294"/>
                <a:gd name="T9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93">
                  <a:moveTo>
                    <a:pt x="0" y="61"/>
                  </a:moveTo>
                  <a:lnTo>
                    <a:pt x="65" y="92"/>
                  </a:lnTo>
                  <a:lnTo>
                    <a:pt x="293" y="30"/>
                  </a:lnTo>
                  <a:lnTo>
                    <a:pt x="228" y="0"/>
                  </a:lnTo>
                  <a:lnTo>
                    <a:pt x="0" y="61"/>
                  </a:lnTo>
                </a:path>
              </a:pathLst>
            </a:custGeom>
            <a:solidFill>
              <a:srgbClr val="7FF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95621" name="Group 5"/>
            <p:cNvGrpSpPr>
              <a:grpSpLocks/>
            </p:cNvGrpSpPr>
            <p:nvPr/>
          </p:nvGrpSpPr>
          <p:grpSpPr bwMode="auto">
            <a:xfrm>
              <a:off x="3419" y="1586"/>
              <a:ext cx="580" cy="573"/>
              <a:chOff x="3808" y="1163"/>
              <a:chExt cx="760" cy="730"/>
            </a:xfrm>
          </p:grpSpPr>
          <p:sp>
            <p:nvSpPr>
              <p:cNvPr id="495622" name="Freeform 6"/>
              <p:cNvSpPr>
                <a:spLocks/>
              </p:cNvSpPr>
              <p:nvPr/>
            </p:nvSpPr>
            <p:spPr bwMode="auto">
              <a:xfrm>
                <a:off x="4340" y="1598"/>
                <a:ext cx="94" cy="228"/>
              </a:xfrm>
              <a:custGeom>
                <a:avLst/>
                <a:gdLst>
                  <a:gd name="T0" fmla="*/ 93 w 94"/>
                  <a:gd name="T1" fmla="*/ 227 h 228"/>
                  <a:gd name="T2" fmla="*/ 93 w 94"/>
                  <a:gd name="T3" fmla="*/ 65 h 228"/>
                  <a:gd name="T4" fmla="*/ 0 w 94"/>
                  <a:gd name="T5" fmla="*/ 0 h 228"/>
                  <a:gd name="T6" fmla="*/ 0 w 94"/>
                  <a:gd name="T7" fmla="*/ 162 h 228"/>
                  <a:gd name="T8" fmla="*/ 93 w 94"/>
                  <a:gd name="T9" fmla="*/ 22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8">
                    <a:moveTo>
                      <a:pt x="93" y="227"/>
                    </a:moveTo>
                    <a:lnTo>
                      <a:pt x="93" y="65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3" y="227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3" name="Freeform 7"/>
              <p:cNvSpPr>
                <a:spLocks/>
              </p:cNvSpPr>
              <p:nvPr/>
            </p:nvSpPr>
            <p:spPr bwMode="auto">
              <a:xfrm>
                <a:off x="3907" y="1230"/>
                <a:ext cx="661" cy="663"/>
              </a:xfrm>
              <a:custGeom>
                <a:avLst/>
                <a:gdLst>
                  <a:gd name="T0" fmla="*/ 528 w 661"/>
                  <a:gd name="T1" fmla="*/ 165 h 663"/>
                  <a:gd name="T2" fmla="*/ 0 w 661"/>
                  <a:gd name="T3" fmla="*/ 364 h 663"/>
                  <a:gd name="T4" fmla="*/ 0 w 661"/>
                  <a:gd name="T5" fmla="*/ 662 h 663"/>
                  <a:gd name="T6" fmla="*/ 528 w 661"/>
                  <a:gd name="T7" fmla="*/ 430 h 663"/>
                  <a:gd name="T8" fmla="*/ 528 w 661"/>
                  <a:gd name="T9" fmla="*/ 596 h 663"/>
                  <a:gd name="T10" fmla="*/ 660 w 661"/>
                  <a:gd name="T11" fmla="*/ 265 h 663"/>
                  <a:gd name="T12" fmla="*/ 528 w 661"/>
                  <a:gd name="T13" fmla="*/ 0 h 663"/>
                  <a:gd name="T14" fmla="*/ 528 w 661"/>
                  <a:gd name="T15" fmla="*/ 165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1" h="663">
                    <a:moveTo>
                      <a:pt x="528" y="165"/>
                    </a:moveTo>
                    <a:lnTo>
                      <a:pt x="0" y="364"/>
                    </a:lnTo>
                    <a:lnTo>
                      <a:pt x="0" y="662"/>
                    </a:lnTo>
                    <a:lnTo>
                      <a:pt x="528" y="430"/>
                    </a:lnTo>
                    <a:lnTo>
                      <a:pt x="528" y="596"/>
                    </a:lnTo>
                    <a:lnTo>
                      <a:pt x="660" y="265"/>
                    </a:lnTo>
                    <a:lnTo>
                      <a:pt x="528" y="0"/>
                    </a:lnTo>
                    <a:lnTo>
                      <a:pt x="528" y="1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4" name="Freeform 8"/>
              <p:cNvSpPr>
                <a:spLocks/>
              </p:cNvSpPr>
              <p:nvPr/>
            </p:nvSpPr>
            <p:spPr bwMode="auto">
              <a:xfrm>
                <a:off x="3808" y="1531"/>
                <a:ext cx="92" cy="362"/>
              </a:xfrm>
              <a:custGeom>
                <a:avLst/>
                <a:gdLst>
                  <a:gd name="T0" fmla="*/ 91 w 92"/>
                  <a:gd name="T1" fmla="*/ 66 h 362"/>
                  <a:gd name="T2" fmla="*/ 91 w 92"/>
                  <a:gd name="T3" fmla="*/ 361 h 362"/>
                  <a:gd name="T4" fmla="*/ 0 w 92"/>
                  <a:gd name="T5" fmla="*/ 295 h 362"/>
                  <a:gd name="T6" fmla="*/ 0 w 92"/>
                  <a:gd name="T7" fmla="*/ 0 h 362"/>
                  <a:gd name="T8" fmla="*/ 91 w 92"/>
                  <a:gd name="T9" fmla="*/ 66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62">
                    <a:moveTo>
                      <a:pt x="91" y="66"/>
                    </a:moveTo>
                    <a:lnTo>
                      <a:pt x="91" y="361"/>
                    </a:lnTo>
                    <a:lnTo>
                      <a:pt x="0" y="295"/>
                    </a:lnTo>
                    <a:lnTo>
                      <a:pt x="0" y="0"/>
                    </a:lnTo>
                    <a:lnTo>
                      <a:pt x="91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5" name="Freeform 9"/>
              <p:cNvSpPr>
                <a:spLocks/>
              </p:cNvSpPr>
              <p:nvPr/>
            </p:nvSpPr>
            <p:spPr bwMode="auto">
              <a:xfrm>
                <a:off x="3808" y="1330"/>
                <a:ext cx="626" cy="261"/>
              </a:xfrm>
              <a:custGeom>
                <a:avLst/>
                <a:gdLst>
                  <a:gd name="T0" fmla="*/ 0 w 626"/>
                  <a:gd name="T1" fmla="*/ 195 h 261"/>
                  <a:gd name="T2" fmla="*/ 98 w 626"/>
                  <a:gd name="T3" fmla="*/ 260 h 261"/>
                  <a:gd name="T4" fmla="*/ 625 w 626"/>
                  <a:gd name="T5" fmla="*/ 65 h 261"/>
                  <a:gd name="T6" fmla="*/ 525 w 626"/>
                  <a:gd name="T7" fmla="*/ 0 h 261"/>
                  <a:gd name="T8" fmla="*/ 0 w 626"/>
                  <a:gd name="T9" fmla="*/ 19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261">
                    <a:moveTo>
                      <a:pt x="0" y="195"/>
                    </a:moveTo>
                    <a:lnTo>
                      <a:pt x="98" y="260"/>
                    </a:lnTo>
                    <a:lnTo>
                      <a:pt x="625" y="65"/>
                    </a:lnTo>
                    <a:lnTo>
                      <a:pt x="525" y="0"/>
                    </a:lnTo>
                    <a:lnTo>
                      <a:pt x="0" y="1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6" name="Freeform 10"/>
              <p:cNvSpPr>
                <a:spLocks/>
              </p:cNvSpPr>
              <p:nvPr/>
            </p:nvSpPr>
            <p:spPr bwMode="auto">
              <a:xfrm>
                <a:off x="4340" y="1163"/>
                <a:ext cx="94" cy="227"/>
              </a:xfrm>
              <a:custGeom>
                <a:avLst/>
                <a:gdLst>
                  <a:gd name="T0" fmla="*/ 93 w 94"/>
                  <a:gd name="T1" fmla="*/ 65 h 227"/>
                  <a:gd name="T2" fmla="*/ 0 w 94"/>
                  <a:gd name="T3" fmla="*/ 0 h 227"/>
                  <a:gd name="T4" fmla="*/ 0 w 94"/>
                  <a:gd name="T5" fmla="*/ 161 h 227"/>
                  <a:gd name="T6" fmla="*/ 93 w 94"/>
                  <a:gd name="T7" fmla="*/ 226 h 227"/>
                  <a:gd name="T8" fmla="*/ 93 w 94"/>
                  <a:gd name="T9" fmla="*/ 6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7">
                    <a:moveTo>
                      <a:pt x="93" y="65"/>
                    </a:moveTo>
                    <a:lnTo>
                      <a:pt x="0" y="0"/>
                    </a:lnTo>
                    <a:lnTo>
                      <a:pt x="0" y="161"/>
                    </a:lnTo>
                    <a:lnTo>
                      <a:pt x="93" y="226"/>
                    </a:lnTo>
                    <a:lnTo>
                      <a:pt x="93" y="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27" name="Group 11"/>
            <p:cNvGrpSpPr>
              <a:grpSpLocks/>
            </p:cNvGrpSpPr>
            <p:nvPr/>
          </p:nvGrpSpPr>
          <p:grpSpPr bwMode="auto">
            <a:xfrm>
              <a:off x="2723" y="2546"/>
              <a:ext cx="426" cy="626"/>
              <a:chOff x="2876" y="2432"/>
              <a:chExt cx="560" cy="798"/>
            </a:xfrm>
          </p:grpSpPr>
          <p:sp>
            <p:nvSpPr>
              <p:cNvPr id="495628" name="Freeform 12"/>
              <p:cNvSpPr>
                <a:spLocks/>
              </p:cNvSpPr>
              <p:nvPr/>
            </p:nvSpPr>
            <p:spPr bwMode="auto">
              <a:xfrm>
                <a:off x="3010" y="2734"/>
                <a:ext cx="60" cy="496"/>
              </a:xfrm>
              <a:custGeom>
                <a:avLst/>
                <a:gdLst>
                  <a:gd name="T0" fmla="*/ 59 w 60"/>
                  <a:gd name="T1" fmla="*/ 495 h 496"/>
                  <a:gd name="T2" fmla="*/ 59 w 60"/>
                  <a:gd name="T3" fmla="*/ 33 h 496"/>
                  <a:gd name="T4" fmla="*/ 0 w 60"/>
                  <a:gd name="T5" fmla="*/ 0 h 496"/>
                  <a:gd name="T6" fmla="*/ 0 w 60"/>
                  <a:gd name="T7" fmla="*/ 429 h 496"/>
                  <a:gd name="T8" fmla="*/ 59 w 60"/>
                  <a:gd name="T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96">
                    <a:moveTo>
                      <a:pt x="59" y="495"/>
                    </a:moveTo>
                    <a:lnTo>
                      <a:pt x="59" y="33"/>
                    </a:lnTo>
                    <a:lnTo>
                      <a:pt x="0" y="0"/>
                    </a:lnTo>
                    <a:lnTo>
                      <a:pt x="0" y="429"/>
                    </a:lnTo>
                    <a:lnTo>
                      <a:pt x="59" y="4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9" name="Freeform 13"/>
              <p:cNvSpPr>
                <a:spLocks/>
              </p:cNvSpPr>
              <p:nvPr/>
            </p:nvSpPr>
            <p:spPr bwMode="auto">
              <a:xfrm>
                <a:off x="2943" y="2466"/>
                <a:ext cx="493" cy="764"/>
              </a:xfrm>
              <a:custGeom>
                <a:avLst/>
                <a:gdLst>
                  <a:gd name="T0" fmla="*/ 230 w 493"/>
                  <a:gd name="T1" fmla="*/ 0 h 764"/>
                  <a:gd name="T2" fmla="*/ 492 w 493"/>
                  <a:gd name="T3" fmla="*/ 133 h 764"/>
                  <a:gd name="T4" fmla="*/ 362 w 493"/>
                  <a:gd name="T5" fmla="*/ 198 h 764"/>
                  <a:gd name="T6" fmla="*/ 362 w 493"/>
                  <a:gd name="T7" fmla="*/ 663 h 764"/>
                  <a:gd name="T8" fmla="*/ 132 w 493"/>
                  <a:gd name="T9" fmla="*/ 763 h 764"/>
                  <a:gd name="T10" fmla="*/ 132 w 493"/>
                  <a:gd name="T11" fmla="*/ 299 h 764"/>
                  <a:gd name="T12" fmla="*/ 0 w 493"/>
                  <a:gd name="T13" fmla="*/ 365 h 764"/>
                  <a:gd name="T14" fmla="*/ 230 w 493"/>
                  <a:gd name="T15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3" h="764">
                    <a:moveTo>
                      <a:pt x="230" y="0"/>
                    </a:moveTo>
                    <a:lnTo>
                      <a:pt x="492" y="133"/>
                    </a:lnTo>
                    <a:lnTo>
                      <a:pt x="362" y="198"/>
                    </a:lnTo>
                    <a:lnTo>
                      <a:pt x="362" y="663"/>
                    </a:lnTo>
                    <a:lnTo>
                      <a:pt x="132" y="763"/>
                    </a:lnTo>
                    <a:lnTo>
                      <a:pt x="132" y="299"/>
                    </a:lnTo>
                    <a:lnTo>
                      <a:pt x="0" y="365"/>
                    </a:lnTo>
                    <a:lnTo>
                      <a:pt x="23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0" name="Freeform 14"/>
              <p:cNvSpPr>
                <a:spLocks/>
              </p:cNvSpPr>
              <p:nvPr/>
            </p:nvSpPr>
            <p:spPr bwMode="auto">
              <a:xfrm>
                <a:off x="2876" y="2432"/>
                <a:ext cx="294" cy="396"/>
              </a:xfrm>
              <a:custGeom>
                <a:avLst/>
                <a:gdLst>
                  <a:gd name="T0" fmla="*/ 65 w 294"/>
                  <a:gd name="T1" fmla="*/ 395 h 396"/>
                  <a:gd name="T2" fmla="*/ 0 w 294"/>
                  <a:gd name="T3" fmla="*/ 362 h 396"/>
                  <a:gd name="T4" fmla="*/ 228 w 294"/>
                  <a:gd name="T5" fmla="*/ 0 h 396"/>
                  <a:gd name="T6" fmla="*/ 293 w 294"/>
                  <a:gd name="T7" fmla="*/ 33 h 396"/>
                  <a:gd name="T8" fmla="*/ 65 w 294"/>
                  <a:gd name="T9" fmla="*/ 395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96">
                    <a:moveTo>
                      <a:pt x="65" y="395"/>
                    </a:moveTo>
                    <a:lnTo>
                      <a:pt x="0" y="362"/>
                    </a:lnTo>
                    <a:lnTo>
                      <a:pt x="228" y="0"/>
                    </a:lnTo>
                    <a:lnTo>
                      <a:pt x="293" y="33"/>
                    </a:lnTo>
                    <a:lnTo>
                      <a:pt x="65" y="3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31" name="Group 15"/>
            <p:cNvGrpSpPr>
              <a:grpSpLocks/>
            </p:cNvGrpSpPr>
            <p:nvPr/>
          </p:nvGrpSpPr>
          <p:grpSpPr bwMode="auto">
            <a:xfrm>
              <a:off x="2064" y="1680"/>
              <a:ext cx="1470" cy="1152"/>
              <a:chOff x="1994" y="1288"/>
              <a:chExt cx="1929" cy="1468"/>
            </a:xfrm>
          </p:grpSpPr>
          <p:sp>
            <p:nvSpPr>
              <p:cNvPr id="495632" name="Freeform 16"/>
              <p:cNvSpPr>
                <a:spLocks/>
              </p:cNvSpPr>
              <p:nvPr/>
            </p:nvSpPr>
            <p:spPr bwMode="auto">
              <a:xfrm>
                <a:off x="1994" y="1858"/>
                <a:ext cx="394" cy="898"/>
              </a:xfrm>
              <a:custGeom>
                <a:avLst/>
                <a:gdLst>
                  <a:gd name="T0" fmla="*/ 0 w 394"/>
                  <a:gd name="T1" fmla="*/ 0 h 898"/>
                  <a:gd name="T2" fmla="*/ 393 w 394"/>
                  <a:gd name="T3" fmla="*/ 232 h 898"/>
                  <a:gd name="T4" fmla="*/ 393 w 394"/>
                  <a:gd name="T5" fmla="*/ 897 h 898"/>
                  <a:gd name="T6" fmla="*/ 0 w 394"/>
                  <a:gd name="T7" fmla="*/ 664 h 898"/>
                  <a:gd name="T8" fmla="*/ 0 w 394"/>
                  <a:gd name="T9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898">
                    <a:moveTo>
                      <a:pt x="0" y="0"/>
                    </a:moveTo>
                    <a:lnTo>
                      <a:pt x="393" y="232"/>
                    </a:lnTo>
                    <a:lnTo>
                      <a:pt x="393" y="897"/>
                    </a:lnTo>
                    <a:lnTo>
                      <a:pt x="0" y="66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3" name="Freeform 17"/>
              <p:cNvSpPr>
                <a:spLocks/>
              </p:cNvSpPr>
              <p:nvPr/>
            </p:nvSpPr>
            <p:spPr bwMode="auto">
              <a:xfrm>
                <a:off x="1994" y="1288"/>
                <a:ext cx="1929" cy="797"/>
              </a:xfrm>
              <a:custGeom>
                <a:avLst/>
                <a:gdLst>
                  <a:gd name="T0" fmla="*/ 0 w 1929"/>
                  <a:gd name="T1" fmla="*/ 564 h 797"/>
                  <a:gd name="T2" fmla="*/ 399 w 1929"/>
                  <a:gd name="T3" fmla="*/ 796 h 797"/>
                  <a:gd name="T4" fmla="*/ 1928 w 1929"/>
                  <a:gd name="T5" fmla="*/ 200 h 797"/>
                  <a:gd name="T6" fmla="*/ 1594 w 1929"/>
                  <a:gd name="T7" fmla="*/ 0 h 797"/>
                  <a:gd name="T8" fmla="*/ 0 w 1929"/>
                  <a:gd name="T9" fmla="*/ 564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9" h="797">
                    <a:moveTo>
                      <a:pt x="0" y="564"/>
                    </a:moveTo>
                    <a:lnTo>
                      <a:pt x="399" y="796"/>
                    </a:lnTo>
                    <a:lnTo>
                      <a:pt x="1928" y="200"/>
                    </a:lnTo>
                    <a:lnTo>
                      <a:pt x="1594" y="0"/>
                    </a:lnTo>
                    <a:lnTo>
                      <a:pt x="0" y="564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4" name="Freeform 18"/>
              <p:cNvSpPr>
                <a:spLocks/>
              </p:cNvSpPr>
              <p:nvPr/>
            </p:nvSpPr>
            <p:spPr bwMode="auto">
              <a:xfrm>
                <a:off x="2395" y="1490"/>
                <a:ext cx="1528" cy="1266"/>
              </a:xfrm>
              <a:custGeom>
                <a:avLst/>
                <a:gdLst>
                  <a:gd name="T0" fmla="*/ 0 w 1528"/>
                  <a:gd name="T1" fmla="*/ 598 h 1266"/>
                  <a:gd name="T2" fmla="*/ 0 w 1528"/>
                  <a:gd name="T3" fmla="*/ 1265 h 1266"/>
                  <a:gd name="T4" fmla="*/ 1527 w 1528"/>
                  <a:gd name="T5" fmla="*/ 565 h 1266"/>
                  <a:gd name="T6" fmla="*/ 1527 w 1528"/>
                  <a:gd name="T7" fmla="*/ 0 h 1266"/>
                  <a:gd name="T8" fmla="*/ 0 w 1528"/>
                  <a:gd name="T9" fmla="*/ 598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1266">
                    <a:moveTo>
                      <a:pt x="0" y="598"/>
                    </a:moveTo>
                    <a:lnTo>
                      <a:pt x="0" y="1265"/>
                    </a:lnTo>
                    <a:lnTo>
                      <a:pt x="1527" y="565"/>
                    </a:lnTo>
                    <a:lnTo>
                      <a:pt x="1527" y="0"/>
                    </a:lnTo>
                    <a:lnTo>
                      <a:pt x="0" y="598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35" name="Group 19"/>
            <p:cNvGrpSpPr>
              <a:grpSpLocks/>
            </p:cNvGrpSpPr>
            <p:nvPr/>
          </p:nvGrpSpPr>
          <p:grpSpPr bwMode="auto">
            <a:xfrm>
              <a:off x="2551" y="1402"/>
              <a:ext cx="493" cy="521"/>
              <a:chOff x="2645" y="920"/>
              <a:chExt cx="649" cy="663"/>
            </a:xfrm>
          </p:grpSpPr>
          <p:sp>
            <p:nvSpPr>
              <p:cNvPr id="495636" name="Freeform 20"/>
              <p:cNvSpPr>
                <a:spLocks/>
              </p:cNvSpPr>
              <p:nvPr/>
            </p:nvSpPr>
            <p:spPr bwMode="auto">
              <a:xfrm>
                <a:off x="3066" y="1246"/>
                <a:ext cx="228" cy="86"/>
              </a:xfrm>
              <a:custGeom>
                <a:avLst/>
                <a:gdLst>
                  <a:gd name="T0" fmla="*/ 64 w 228"/>
                  <a:gd name="T1" fmla="*/ 85 h 86"/>
                  <a:gd name="T2" fmla="*/ 227 w 228"/>
                  <a:gd name="T3" fmla="*/ 27 h 86"/>
                  <a:gd name="T4" fmla="*/ 156 w 228"/>
                  <a:gd name="T5" fmla="*/ 0 h 86"/>
                  <a:gd name="T6" fmla="*/ 0 w 228"/>
                  <a:gd name="T7" fmla="*/ 58 h 86"/>
                  <a:gd name="T8" fmla="*/ 64 w 228"/>
                  <a:gd name="T9" fmla="*/ 8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86">
                    <a:moveTo>
                      <a:pt x="64" y="85"/>
                    </a:moveTo>
                    <a:lnTo>
                      <a:pt x="227" y="27"/>
                    </a:lnTo>
                    <a:lnTo>
                      <a:pt x="156" y="0"/>
                    </a:lnTo>
                    <a:lnTo>
                      <a:pt x="0" y="58"/>
                    </a:lnTo>
                    <a:lnTo>
                      <a:pt x="64" y="8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7" name="Freeform 21"/>
              <p:cNvSpPr>
                <a:spLocks/>
              </p:cNvSpPr>
              <p:nvPr/>
            </p:nvSpPr>
            <p:spPr bwMode="auto">
              <a:xfrm>
                <a:off x="2717" y="920"/>
                <a:ext cx="577" cy="663"/>
              </a:xfrm>
              <a:custGeom>
                <a:avLst/>
                <a:gdLst>
                  <a:gd name="T0" fmla="*/ 183 w 577"/>
                  <a:gd name="T1" fmla="*/ 66 h 663"/>
                  <a:gd name="T2" fmla="*/ 414 w 577"/>
                  <a:gd name="T3" fmla="*/ 0 h 663"/>
                  <a:gd name="T4" fmla="*/ 414 w 577"/>
                  <a:gd name="T5" fmla="*/ 411 h 663"/>
                  <a:gd name="T6" fmla="*/ 576 w 577"/>
                  <a:gd name="T7" fmla="*/ 351 h 663"/>
                  <a:gd name="T8" fmla="*/ 316 w 577"/>
                  <a:gd name="T9" fmla="*/ 662 h 663"/>
                  <a:gd name="T10" fmla="*/ 0 w 577"/>
                  <a:gd name="T11" fmla="*/ 562 h 663"/>
                  <a:gd name="T12" fmla="*/ 183 w 577"/>
                  <a:gd name="T13" fmla="*/ 496 h 663"/>
                  <a:gd name="T14" fmla="*/ 183 w 577"/>
                  <a:gd name="T15" fmla="*/ 66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7" h="663">
                    <a:moveTo>
                      <a:pt x="183" y="66"/>
                    </a:moveTo>
                    <a:lnTo>
                      <a:pt x="414" y="0"/>
                    </a:lnTo>
                    <a:lnTo>
                      <a:pt x="414" y="411"/>
                    </a:lnTo>
                    <a:lnTo>
                      <a:pt x="576" y="351"/>
                    </a:lnTo>
                    <a:lnTo>
                      <a:pt x="316" y="662"/>
                    </a:lnTo>
                    <a:lnTo>
                      <a:pt x="0" y="562"/>
                    </a:lnTo>
                    <a:lnTo>
                      <a:pt x="183" y="496"/>
                    </a:lnTo>
                    <a:lnTo>
                      <a:pt x="183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8" name="Freeform 22"/>
              <p:cNvSpPr>
                <a:spLocks/>
              </p:cNvSpPr>
              <p:nvPr/>
            </p:nvSpPr>
            <p:spPr bwMode="auto">
              <a:xfrm>
                <a:off x="2645" y="1389"/>
                <a:ext cx="251" cy="93"/>
              </a:xfrm>
              <a:custGeom>
                <a:avLst/>
                <a:gdLst>
                  <a:gd name="T0" fmla="*/ 70 w 251"/>
                  <a:gd name="T1" fmla="*/ 92 h 93"/>
                  <a:gd name="T2" fmla="*/ 0 w 251"/>
                  <a:gd name="T3" fmla="*/ 59 h 93"/>
                  <a:gd name="T4" fmla="*/ 185 w 251"/>
                  <a:gd name="T5" fmla="*/ 0 h 93"/>
                  <a:gd name="T6" fmla="*/ 250 w 251"/>
                  <a:gd name="T7" fmla="*/ 30 h 93"/>
                  <a:gd name="T8" fmla="*/ 70 w 251"/>
                  <a:gd name="T9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93">
                    <a:moveTo>
                      <a:pt x="70" y="92"/>
                    </a:moveTo>
                    <a:lnTo>
                      <a:pt x="0" y="59"/>
                    </a:lnTo>
                    <a:lnTo>
                      <a:pt x="185" y="0"/>
                    </a:lnTo>
                    <a:lnTo>
                      <a:pt x="250" y="30"/>
                    </a:lnTo>
                    <a:lnTo>
                      <a:pt x="70" y="92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9" name="Freeform 23"/>
              <p:cNvSpPr>
                <a:spLocks/>
              </p:cNvSpPr>
              <p:nvPr/>
            </p:nvSpPr>
            <p:spPr bwMode="auto">
              <a:xfrm>
                <a:off x="2836" y="953"/>
                <a:ext cx="60" cy="462"/>
              </a:xfrm>
              <a:custGeom>
                <a:avLst/>
                <a:gdLst>
                  <a:gd name="T0" fmla="*/ 0 w 60"/>
                  <a:gd name="T1" fmla="*/ 429 h 462"/>
                  <a:gd name="T2" fmla="*/ 59 w 60"/>
                  <a:gd name="T3" fmla="*/ 461 h 462"/>
                  <a:gd name="T4" fmla="*/ 59 w 60"/>
                  <a:gd name="T5" fmla="*/ 33 h 462"/>
                  <a:gd name="T6" fmla="*/ 0 w 60"/>
                  <a:gd name="T7" fmla="*/ 0 h 462"/>
                  <a:gd name="T8" fmla="*/ 0 w 60"/>
                  <a:gd name="T9" fmla="*/ 429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2">
                    <a:moveTo>
                      <a:pt x="0" y="429"/>
                    </a:moveTo>
                    <a:lnTo>
                      <a:pt x="59" y="461"/>
                    </a:lnTo>
                    <a:lnTo>
                      <a:pt x="59" y="33"/>
                    </a:lnTo>
                    <a:lnTo>
                      <a:pt x="0" y="0"/>
                    </a:lnTo>
                    <a:lnTo>
                      <a:pt x="0" y="429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40" name="Group 24"/>
            <p:cNvGrpSpPr>
              <a:grpSpLocks/>
            </p:cNvGrpSpPr>
            <p:nvPr/>
          </p:nvGrpSpPr>
          <p:grpSpPr bwMode="auto">
            <a:xfrm>
              <a:off x="1715" y="2264"/>
              <a:ext cx="580" cy="573"/>
              <a:chOff x="1528" y="2059"/>
              <a:chExt cx="760" cy="730"/>
            </a:xfrm>
          </p:grpSpPr>
          <p:sp>
            <p:nvSpPr>
              <p:cNvPr id="495641" name="Freeform 25"/>
              <p:cNvSpPr>
                <a:spLocks/>
              </p:cNvSpPr>
              <p:nvPr/>
            </p:nvSpPr>
            <p:spPr bwMode="auto">
              <a:xfrm>
                <a:off x="2060" y="2494"/>
                <a:ext cx="94" cy="228"/>
              </a:xfrm>
              <a:custGeom>
                <a:avLst/>
                <a:gdLst>
                  <a:gd name="T0" fmla="*/ 93 w 94"/>
                  <a:gd name="T1" fmla="*/ 227 h 228"/>
                  <a:gd name="T2" fmla="*/ 93 w 94"/>
                  <a:gd name="T3" fmla="*/ 65 h 228"/>
                  <a:gd name="T4" fmla="*/ 0 w 94"/>
                  <a:gd name="T5" fmla="*/ 0 h 228"/>
                  <a:gd name="T6" fmla="*/ 0 w 94"/>
                  <a:gd name="T7" fmla="*/ 162 h 228"/>
                  <a:gd name="T8" fmla="*/ 93 w 94"/>
                  <a:gd name="T9" fmla="*/ 22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8">
                    <a:moveTo>
                      <a:pt x="93" y="227"/>
                    </a:moveTo>
                    <a:lnTo>
                      <a:pt x="93" y="65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3" y="227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2" name="Freeform 26"/>
              <p:cNvSpPr>
                <a:spLocks/>
              </p:cNvSpPr>
              <p:nvPr/>
            </p:nvSpPr>
            <p:spPr bwMode="auto">
              <a:xfrm>
                <a:off x="1627" y="2126"/>
                <a:ext cx="661" cy="663"/>
              </a:xfrm>
              <a:custGeom>
                <a:avLst/>
                <a:gdLst>
                  <a:gd name="T0" fmla="*/ 528 w 661"/>
                  <a:gd name="T1" fmla="*/ 165 h 663"/>
                  <a:gd name="T2" fmla="*/ 0 w 661"/>
                  <a:gd name="T3" fmla="*/ 364 h 663"/>
                  <a:gd name="T4" fmla="*/ 0 w 661"/>
                  <a:gd name="T5" fmla="*/ 662 h 663"/>
                  <a:gd name="T6" fmla="*/ 528 w 661"/>
                  <a:gd name="T7" fmla="*/ 430 h 663"/>
                  <a:gd name="T8" fmla="*/ 528 w 661"/>
                  <a:gd name="T9" fmla="*/ 596 h 663"/>
                  <a:gd name="T10" fmla="*/ 660 w 661"/>
                  <a:gd name="T11" fmla="*/ 265 h 663"/>
                  <a:gd name="T12" fmla="*/ 528 w 661"/>
                  <a:gd name="T13" fmla="*/ 0 h 663"/>
                  <a:gd name="T14" fmla="*/ 528 w 661"/>
                  <a:gd name="T15" fmla="*/ 165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1" h="663">
                    <a:moveTo>
                      <a:pt x="528" y="165"/>
                    </a:moveTo>
                    <a:lnTo>
                      <a:pt x="0" y="364"/>
                    </a:lnTo>
                    <a:lnTo>
                      <a:pt x="0" y="662"/>
                    </a:lnTo>
                    <a:lnTo>
                      <a:pt x="528" y="430"/>
                    </a:lnTo>
                    <a:lnTo>
                      <a:pt x="528" y="596"/>
                    </a:lnTo>
                    <a:lnTo>
                      <a:pt x="660" y="265"/>
                    </a:lnTo>
                    <a:lnTo>
                      <a:pt x="528" y="0"/>
                    </a:lnTo>
                    <a:lnTo>
                      <a:pt x="528" y="1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3" name="Freeform 27"/>
              <p:cNvSpPr>
                <a:spLocks/>
              </p:cNvSpPr>
              <p:nvPr/>
            </p:nvSpPr>
            <p:spPr bwMode="auto">
              <a:xfrm>
                <a:off x="1528" y="2427"/>
                <a:ext cx="92" cy="362"/>
              </a:xfrm>
              <a:custGeom>
                <a:avLst/>
                <a:gdLst>
                  <a:gd name="T0" fmla="*/ 91 w 92"/>
                  <a:gd name="T1" fmla="*/ 66 h 362"/>
                  <a:gd name="T2" fmla="*/ 91 w 92"/>
                  <a:gd name="T3" fmla="*/ 361 h 362"/>
                  <a:gd name="T4" fmla="*/ 0 w 92"/>
                  <a:gd name="T5" fmla="*/ 295 h 362"/>
                  <a:gd name="T6" fmla="*/ 0 w 92"/>
                  <a:gd name="T7" fmla="*/ 0 h 362"/>
                  <a:gd name="T8" fmla="*/ 91 w 92"/>
                  <a:gd name="T9" fmla="*/ 66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62">
                    <a:moveTo>
                      <a:pt x="91" y="66"/>
                    </a:moveTo>
                    <a:lnTo>
                      <a:pt x="91" y="361"/>
                    </a:lnTo>
                    <a:lnTo>
                      <a:pt x="0" y="295"/>
                    </a:lnTo>
                    <a:lnTo>
                      <a:pt x="0" y="0"/>
                    </a:lnTo>
                    <a:lnTo>
                      <a:pt x="91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4" name="Freeform 28"/>
              <p:cNvSpPr>
                <a:spLocks/>
              </p:cNvSpPr>
              <p:nvPr/>
            </p:nvSpPr>
            <p:spPr bwMode="auto">
              <a:xfrm>
                <a:off x="1528" y="2226"/>
                <a:ext cx="626" cy="261"/>
              </a:xfrm>
              <a:custGeom>
                <a:avLst/>
                <a:gdLst>
                  <a:gd name="T0" fmla="*/ 0 w 626"/>
                  <a:gd name="T1" fmla="*/ 195 h 261"/>
                  <a:gd name="T2" fmla="*/ 98 w 626"/>
                  <a:gd name="T3" fmla="*/ 260 h 261"/>
                  <a:gd name="T4" fmla="*/ 625 w 626"/>
                  <a:gd name="T5" fmla="*/ 65 h 261"/>
                  <a:gd name="T6" fmla="*/ 525 w 626"/>
                  <a:gd name="T7" fmla="*/ 0 h 261"/>
                  <a:gd name="T8" fmla="*/ 0 w 626"/>
                  <a:gd name="T9" fmla="*/ 19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261">
                    <a:moveTo>
                      <a:pt x="0" y="195"/>
                    </a:moveTo>
                    <a:lnTo>
                      <a:pt x="98" y="260"/>
                    </a:lnTo>
                    <a:lnTo>
                      <a:pt x="625" y="65"/>
                    </a:lnTo>
                    <a:lnTo>
                      <a:pt x="525" y="0"/>
                    </a:lnTo>
                    <a:lnTo>
                      <a:pt x="0" y="1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5" name="Freeform 29"/>
              <p:cNvSpPr>
                <a:spLocks/>
              </p:cNvSpPr>
              <p:nvPr/>
            </p:nvSpPr>
            <p:spPr bwMode="auto">
              <a:xfrm>
                <a:off x="2060" y="2059"/>
                <a:ext cx="94" cy="227"/>
              </a:xfrm>
              <a:custGeom>
                <a:avLst/>
                <a:gdLst>
                  <a:gd name="T0" fmla="*/ 93 w 94"/>
                  <a:gd name="T1" fmla="*/ 65 h 227"/>
                  <a:gd name="T2" fmla="*/ 0 w 94"/>
                  <a:gd name="T3" fmla="*/ 0 h 227"/>
                  <a:gd name="T4" fmla="*/ 0 w 94"/>
                  <a:gd name="T5" fmla="*/ 161 h 227"/>
                  <a:gd name="T6" fmla="*/ 93 w 94"/>
                  <a:gd name="T7" fmla="*/ 226 h 227"/>
                  <a:gd name="T8" fmla="*/ 93 w 94"/>
                  <a:gd name="T9" fmla="*/ 6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7">
                    <a:moveTo>
                      <a:pt x="93" y="65"/>
                    </a:moveTo>
                    <a:lnTo>
                      <a:pt x="0" y="0"/>
                    </a:lnTo>
                    <a:lnTo>
                      <a:pt x="0" y="161"/>
                    </a:lnTo>
                    <a:lnTo>
                      <a:pt x="93" y="226"/>
                    </a:lnTo>
                    <a:lnTo>
                      <a:pt x="93" y="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495646" name="Rectangle 30"/>
            <p:cNvSpPr>
              <a:spLocks noChangeArrowheads="1"/>
            </p:cNvSpPr>
            <p:nvPr/>
          </p:nvSpPr>
          <p:spPr bwMode="auto">
            <a:xfrm>
              <a:off x="1440" y="1248"/>
              <a:ext cx="1109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b="1" dirty="0">
                  <a:solidFill>
                    <a:srgbClr val="1339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equirements</a:t>
              </a:r>
            </a:p>
          </p:txBody>
        </p:sp>
        <p:sp>
          <p:nvSpPr>
            <p:cNvPr id="495647" name="Rectangle 31"/>
            <p:cNvSpPr>
              <a:spLocks noChangeArrowheads="1"/>
            </p:cNvSpPr>
            <p:nvPr/>
          </p:nvSpPr>
          <p:spPr bwMode="auto">
            <a:xfrm>
              <a:off x="3120" y="2832"/>
              <a:ext cx="564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b="1" dirty="0">
                  <a:solidFill>
                    <a:srgbClr val="1339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4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vents</a:t>
              </a:r>
            </a:p>
          </p:txBody>
        </p:sp>
        <p:sp>
          <p:nvSpPr>
            <p:cNvPr id="495648" name="Rectangle 32"/>
            <p:cNvSpPr>
              <a:spLocks noChangeArrowheads="1"/>
            </p:cNvSpPr>
            <p:nvPr/>
          </p:nvSpPr>
          <p:spPr bwMode="auto">
            <a:xfrm>
              <a:off x="795" y="2448"/>
              <a:ext cx="709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Given </a:t>
              </a:r>
            </a:p>
            <a:p>
              <a:pPr algn="ctr"/>
              <a:r>
                <a:rPr lang="en-US" altLang="zh-CN" sz="28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Input A</a:t>
              </a:r>
            </a:p>
          </p:txBody>
        </p:sp>
        <p:sp>
          <p:nvSpPr>
            <p:cNvPr id="495649" name="Rectangle 33"/>
            <p:cNvSpPr>
              <a:spLocks noChangeArrowheads="1"/>
            </p:cNvSpPr>
            <p:nvPr/>
          </p:nvSpPr>
          <p:spPr bwMode="auto">
            <a:xfrm>
              <a:off x="4107" y="1536"/>
              <a:ext cx="673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7" tIns="44450" rIns="90487" bIns="4445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</a:t>
              </a:r>
            </a:p>
            <a:p>
              <a:pPr algn="ctr"/>
              <a:r>
                <a:rPr lang="en-US" altLang="zh-CN" sz="28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95650" name="Text Box 34"/>
            <p:cNvSpPr txBox="1">
              <a:spLocks noChangeArrowheads="1"/>
            </p:cNvSpPr>
            <p:nvPr/>
          </p:nvSpPr>
          <p:spPr bwMode="auto">
            <a:xfrm rot="20233640">
              <a:off x="2341" y="2169"/>
              <a:ext cx="1345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FF00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Running SW</a:t>
              </a:r>
              <a:endParaRPr lang="zh-CN" altLang="en-US" sz="3200" b="1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53" name="Line 37"/>
          <p:cNvSpPr>
            <a:spLocks noChangeShapeType="1"/>
          </p:cNvSpPr>
          <p:nvPr/>
        </p:nvSpPr>
        <p:spPr bwMode="auto">
          <a:xfrm flipV="1">
            <a:off x="3501256" y="2895600"/>
            <a:ext cx="2514600" cy="1066800"/>
          </a:xfrm>
          <a:prstGeom prst="line">
            <a:avLst/>
          </a:prstGeom>
          <a:noFill/>
          <a:ln w="76200" cmpd="tri">
            <a:solidFill>
              <a:srgbClr val="CC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 bwMode="auto">
          <a:xfrm>
            <a:off x="1676400" y="152400"/>
            <a:ext cx="731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>
                <a:latin typeface="Cambria" panose="02040503050406030204" pitchFamily="18" charset="0"/>
              </a:rPr>
              <a:t>Black-box Testing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047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Test-to-pass and Test-to-fail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Test-to-pass: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assures that the software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minimally</a:t>
            </a:r>
            <a:r>
              <a:rPr lang="en-US" altLang="zh-CN" dirty="0">
                <a:latin typeface="Cambria" panose="02040503050406030204" pitchFamily="18" charset="0"/>
              </a:rPr>
              <a:t> works,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not push the capabilities of the software,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applies simple and straightforward test cases,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not</a:t>
            </a:r>
            <a:r>
              <a:rPr lang="en-US" altLang="zh-CN" dirty="0">
                <a:latin typeface="Cambria" panose="02040503050406030204" pitchFamily="18" charset="0"/>
              </a:rPr>
              <a:t> try to “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break</a:t>
            </a:r>
            <a:r>
              <a:rPr lang="en-US" altLang="zh-CN" dirty="0">
                <a:latin typeface="Cambria" panose="02040503050406030204" pitchFamily="18" charset="0"/>
              </a:rPr>
              <a:t>” the program.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Test-to-fail: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designing and running test cases with the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sole purpose of breaking the software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strategically chosen test cases to probe for common weaknesses in the software.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20840" y="2387520"/>
              <a:ext cx="4159440" cy="2858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480" y="2378160"/>
                <a:ext cx="4178160" cy="28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9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>
                <a:latin typeface="Cambria" panose="02040503050406030204" pitchFamily="18" charset="0"/>
              </a:rPr>
              <a:t>Test data</a:t>
            </a:r>
            <a:r>
              <a:rPr lang="en-US" altLang="zh-CN" sz="2400" i="1" dirty="0">
                <a:latin typeface="Cambria" panose="02040503050406030204" pitchFamily="18" charset="0"/>
              </a:rPr>
              <a:t>:</a:t>
            </a:r>
            <a:r>
              <a:rPr lang="en-US" altLang="zh-CN" sz="2400" dirty="0">
                <a:latin typeface="Cambria" panose="02040503050406030204" pitchFamily="18" charset="0"/>
              </a:rPr>
              <a:t>  Inputs which have been devised to test the system.</a:t>
            </a:r>
          </a:p>
          <a:p>
            <a:r>
              <a:rPr lang="en-US" altLang="zh-CN" sz="2400" b="1" i="1" dirty="0">
                <a:latin typeface="Cambria" panose="02040503050406030204" pitchFamily="18" charset="0"/>
              </a:rPr>
              <a:t>Test cases:</a:t>
            </a:r>
            <a:r>
              <a:rPr lang="en-US" altLang="zh-CN" sz="2400" dirty="0">
                <a:latin typeface="Cambria" panose="02040503050406030204" pitchFamily="18" charset="0"/>
              </a:rPr>
              <a:t>  Inputs to test the system and the predicted outputs from these inputs if the system operates according to its specification.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685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Test Data and Test Cases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</p:spTree>
    <p:extLst>
      <p:ext uri="{BB962C8B-B14F-4D97-AF65-F5344CB8AC3E}">
        <p14:creationId xmlns:p14="http://schemas.microsoft.com/office/powerpoint/2010/main" val="200950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81920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Adverse Effects of Faulty Software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098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Transportation:</a:t>
            </a:r>
            <a:r>
              <a:rPr lang="en-US" altLang="zh-CN" dirty="0">
                <a:latin typeface="Cambria" panose="020405030504060302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Deaths</a:t>
            </a:r>
            <a:r>
              <a:rPr lang="en-US" altLang="zh-CN" dirty="0">
                <a:latin typeface="Cambria" panose="02040503050406030204" pitchFamily="18" charset="0"/>
              </a:rPr>
              <a:t>, delays, sudden acceleration, inability to brake.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Safety-critical Applications:</a:t>
            </a:r>
            <a:r>
              <a:rPr lang="en-US" altLang="zh-CN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Death, injuries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 eaLnBrk="1" hangingPunct="1"/>
            <a:r>
              <a:rPr lang="en-US" altLang="zh-CN" b="1" u="sng" dirty="0">
                <a:latin typeface="Cambria" panose="02040503050406030204" pitchFamily="18" charset="0"/>
              </a:rPr>
              <a:t>Electric Power:</a:t>
            </a:r>
            <a:r>
              <a:rPr lang="en-US" altLang="zh-CN" dirty="0">
                <a:latin typeface="Cambria" panose="020405030504060302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Death, injuries</a:t>
            </a:r>
            <a:r>
              <a:rPr lang="en-US" altLang="zh-CN" dirty="0">
                <a:latin typeface="Cambria" panose="02040503050406030204" pitchFamily="18" charset="0"/>
              </a:rPr>
              <a:t>, power outages, long-term health hazards (radiation).</a:t>
            </a:r>
          </a:p>
          <a:p>
            <a:pPr eaLnBrk="1" hangingPunct="1"/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83253" y="533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26879"/>
            <a:ext cx="6149975" cy="422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181600" y="2306520"/>
              <a:ext cx="1735200" cy="3524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4760" y="2298600"/>
                <a:ext cx="1749960" cy="35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1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Test Case for a Bar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828800"/>
            <a:ext cx="3886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r>
              <a:rPr lang="en-US" altLang="zh-CN" dirty="0">
                <a:latin typeface="Cambria" panose="02040503050406030204" pitchFamily="18" charset="0"/>
              </a:rPr>
              <a:t> Beer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en-US" altLang="zh-CN" dirty="0">
                <a:latin typeface="Cambria" panose="02040503050406030204" pitchFamily="18" charset="0"/>
              </a:rPr>
              <a:t> Beers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65536</a:t>
            </a:r>
            <a:r>
              <a:rPr lang="en-US" altLang="zh-CN" dirty="0">
                <a:latin typeface="Cambria" panose="02040503050406030204" pitchFamily="18" charset="0"/>
              </a:rPr>
              <a:t> Beers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-1 </a:t>
            </a:r>
            <a:r>
              <a:rPr lang="en-US" altLang="zh-CN" dirty="0">
                <a:latin typeface="Cambria" panose="02040503050406030204" pitchFamily="18" charset="0"/>
              </a:rPr>
              <a:t>Beer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ambria" panose="02040503050406030204" pitchFamily="18" charset="0"/>
              </a:rPr>
              <a:t>Adfsdagdsg</a:t>
            </a:r>
            <a:r>
              <a:rPr lang="en-US" altLang="zh-CN" dirty="0">
                <a:latin typeface="Cambria" panose="02040503050406030204" pitchFamily="18" charset="0"/>
              </a:rPr>
              <a:t> Beer</a:t>
            </a:r>
          </a:p>
          <a:p>
            <a:r>
              <a:rPr lang="zh-CN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锟斤拷烫烫烫 </a:t>
            </a:r>
            <a:r>
              <a:rPr lang="en-US" altLang="zh-CN" dirty="0">
                <a:latin typeface="Cambria" panose="02040503050406030204" pitchFamily="18" charset="0"/>
              </a:rPr>
              <a:t>Beer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33575"/>
            <a:ext cx="4267200" cy="3095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81600" y="526798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  <a:latin typeface="Cambria" panose="02040503050406030204" pitchFamily="18" charset="0"/>
              </a:rPr>
              <a:t>Where is the toilet?</a:t>
            </a:r>
            <a:endParaRPr lang="zh-CN" altLang="en-US" sz="28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7" b="12018"/>
          <a:stretch/>
        </p:blipFill>
        <p:spPr>
          <a:xfrm>
            <a:off x="3801960" y="1925252"/>
            <a:ext cx="5342040" cy="3103948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660240" y="2203560"/>
              <a:ext cx="6922080" cy="37339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880" y="2194200"/>
                <a:ext cx="694080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0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-939" b="20000"/>
          <a:stretch/>
        </p:blipFill>
        <p:spPr>
          <a:xfrm>
            <a:off x="4352554" y="3641785"/>
            <a:ext cx="3200400" cy="2057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447800"/>
            <a:ext cx="2483069" cy="426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77" y="1447800"/>
            <a:ext cx="3514354" cy="1814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3924360" y="1238400"/>
              <a:ext cx="89280" cy="120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5000" y="1229040"/>
                <a:ext cx="10800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7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381000" y="1524000"/>
            <a:ext cx="82296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Obviously, we need something that defines the software--i.e.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requirements document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or 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specification document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 must be able to specify what should be produced as output B, given input A.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 do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 need to know HOW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output B is produced from input A.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Although we can’t look at code, we may ask the programmers questions about numeric limits, internal quirks of the software etc. </a:t>
            </a:r>
            <a:endParaRPr lang="zh-CN" altLang="en-US" sz="2000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1082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625920" y="1143000"/>
              <a:ext cx="3892680" cy="1568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560" y="1133640"/>
                <a:ext cx="3911400" cy="15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5734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>
                <a:latin typeface="Cambria" panose="02040503050406030204" pitchFamily="18" charset="0"/>
              </a:rPr>
              <a:t>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68413"/>
            <a:ext cx="8229600" cy="506571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Test cases are generated purely at random [SWEBOK v3.0] 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Input domain must be known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Pick random points within input domain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Automation</a:t>
            </a:r>
            <a:endParaRPr kumimoji="1" lang="zh-CN" altLang="en-US" sz="2000" dirty="0">
              <a:latin typeface="Cambria" panose="02040503050406030204" pitchFamily="18" charset="0"/>
              <a:cs typeface="Times New Roman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81000" y="3581400"/>
            <a:ext cx="3873500" cy="1409700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Add(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&amp;a,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&amp;b)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{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	return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a+b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;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}</a:t>
            </a:r>
            <a:endParaRPr kumimoji="1" lang="zh-CN" altLang="en-US" sz="1600" dirty="0">
              <a:solidFill>
                <a:srgbClr val="133984"/>
              </a:solidFill>
              <a:latin typeface="Cambria" panose="02040503050406030204" pitchFamily="18" charset="0"/>
              <a:cs typeface="Courier New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1" y="3200400"/>
            <a:ext cx="4261240" cy="272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5448240" y="3797280"/>
              <a:ext cx="1968840" cy="13212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880" y="3787920"/>
                <a:ext cx="198756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7433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>
                <a:latin typeface="Cambria" panose="02040503050406030204" pitchFamily="18" charset="0"/>
              </a:rPr>
              <a:t>Adaptive 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04800" y="1219200"/>
            <a:ext cx="3873500" cy="1409700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Add(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&amp;a,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&amp;b)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{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	return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a+b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;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}</a:t>
            </a:r>
            <a:endParaRPr kumimoji="1" lang="zh-CN" altLang="en-US" sz="1600" dirty="0">
              <a:solidFill>
                <a:srgbClr val="133984"/>
              </a:solidFill>
              <a:latin typeface="Cambria" panose="02040503050406030204" pitchFamily="18" charset="0"/>
              <a:cs typeface="Courier Ne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69" y="990600"/>
            <a:ext cx="4343913" cy="278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996035"/>
            <a:ext cx="5943600" cy="19201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253" y="6015335"/>
            <a:ext cx="5708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Typical patterns of failure-causing regions</a:t>
            </a:r>
            <a:endParaRPr kumimoji="1" lang="zh-CN" altLang="en-US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270400" y="1390680"/>
              <a:ext cx="1797480" cy="20512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040" y="1381320"/>
                <a:ext cx="1816200" cy="20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62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>
                <a:latin typeface="Cambria" panose="02040503050406030204" pitchFamily="18" charset="0"/>
              </a:rPr>
              <a:t>Adaptive 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676" y="1219200"/>
            <a:ext cx="8229600" cy="506571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A passed test, nearby tests may be passed</a:t>
            </a:r>
          </a:p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A failed test, nearby tests may be failed</a:t>
            </a:r>
          </a:p>
          <a:p>
            <a:endParaRPr kumimoji="1" lang="en-US" altLang="zh-CN" sz="2400" dirty="0">
              <a:latin typeface="Cambria" panose="02040503050406030204" pitchFamily="18" charset="0"/>
              <a:cs typeface="Times New Roman"/>
            </a:endParaRPr>
          </a:p>
          <a:p>
            <a:endParaRPr kumimoji="1" lang="en-US" altLang="zh-CN" sz="2400" dirty="0">
              <a:latin typeface="Cambria" panose="02040503050406030204" pitchFamily="18" charset="0"/>
              <a:cs typeface="Times New Roman"/>
            </a:endParaRPr>
          </a:p>
          <a:p>
            <a:endParaRPr kumimoji="1" lang="en-US" altLang="zh-CN" sz="2400" dirty="0">
              <a:latin typeface="Cambria" panose="02040503050406030204" pitchFamily="18" charset="0"/>
              <a:cs typeface="Times New Roman"/>
            </a:endParaRPr>
          </a:p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So, select test cases far away from others 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438400"/>
            <a:ext cx="3352800" cy="1083171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7076" y="4419600"/>
            <a:ext cx="3962400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728240" y="3333960"/>
              <a:ext cx="164880" cy="144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9240" y="3323880"/>
                <a:ext cx="1839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3714840" y="2292480"/>
              <a:ext cx="3683160" cy="11941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480" y="2283120"/>
                <a:ext cx="3701880" cy="12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5733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8382000" cy="7620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Define equivalence partitions</a:t>
            </a:r>
            <a:r>
              <a:rPr lang="en-US" altLang="zh-CN" sz="32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- or classes</a:t>
            </a:r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609600" y="1600200"/>
            <a:ext cx="800100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Equivalence partitioning helps us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cut down the number of test cases without adding a great deal of risk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Normally we look at two areas for testing:</a:t>
            </a:r>
          </a:p>
          <a:p>
            <a:pPr lvl="1"/>
            <a:r>
              <a:rPr lang="en-US" altLang="zh-CN" sz="22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2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</a:t>
            </a:r>
          </a:p>
          <a:p>
            <a:pPr lvl="1"/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Logic flow</a:t>
            </a:r>
          </a:p>
          <a:p>
            <a:endParaRPr lang="en-US" altLang="zh-CN" sz="22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There are many guidelines for picking equivalence partitions.</a:t>
            </a:r>
          </a:p>
          <a:p>
            <a:endParaRPr lang="en-US" altLang="zh-CN" sz="22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These are guidelines, not hard and fast rules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70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Adverse Effects of Faulty Software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209800"/>
            <a:ext cx="8763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b="1" u="sng" dirty="0">
                <a:latin typeface="Cambria" panose="02040503050406030204" pitchFamily="18" charset="0"/>
              </a:rPr>
              <a:t>Money Management:</a:t>
            </a:r>
            <a:r>
              <a:rPr lang="en-US" altLang="zh-CN" dirty="0">
                <a:latin typeface="Cambria" panose="02040503050406030204" pitchFamily="18" charset="0"/>
              </a:rPr>
              <a:t>  Fraud, violation of privacy, shutdown of stock exchanges and banks, negative interest rates.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u="sng" dirty="0">
                <a:latin typeface="Cambria" panose="02040503050406030204" pitchFamily="18" charset="0"/>
              </a:rPr>
              <a:t>Control of Elections:</a:t>
            </a:r>
            <a:r>
              <a:rPr lang="en-US" altLang="zh-CN" dirty="0">
                <a:latin typeface="Cambria" panose="02040503050406030204" pitchFamily="18" charset="0"/>
              </a:rPr>
              <a:t>  Wrong results (intentional or non-intentional).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u="sng" dirty="0">
                <a:latin typeface="Cambria" panose="02040503050406030204" pitchFamily="18" charset="0"/>
              </a:rPr>
              <a:t>Control of Jails:</a:t>
            </a:r>
            <a:r>
              <a:rPr lang="en-US" altLang="zh-CN" dirty="0">
                <a:latin typeface="Cambria" panose="02040503050406030204" pitchFamily="18" charset="0"/>
              </a:rPr>
              <a:t>  Technology-aided escape attempts and successes, accidental release of inmates, failures in software controlled locks.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zh-CN" b="1" u="sng" dirty="0">
                <a:latin typeface="Cambria" panose="02040503050406030204" pitchFamily="18" charset="0"/>
              </a:rPr>
              <a:t>Law Enforcement:</a:t>
            </a:r>
            <a:r>
              <a:rPr lang="en-US" altLang="zh-CN" dirty="0">
                <a:latin typeface="Cambria" panose="02040503050406030204" pitchFamily="18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False arrests and imprisonments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5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8305800" cy="10668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Data Testing</a:t>
            </a:r>
            <a:br>
              <a:rPr lang="en-US" altLang="zh-CN" sz="3600" dirty="0">
                <a:latin typeface="Cambria" panose="02040503050406030204" pitchFamily="18" charset="0"/>
              </a:rPr>
            </a:br>
            <a:r>
              <a:rPr lang="en-US" altLang="zh-CN" sz="1600" dirty="0">
                <a:latin typeface="Cambria" panose="02040503050406030204" pitchFamily="18" charset="0"/>
              </a:rPr>
              <a:t>QUIDELINES FOR CHOOSING EQUIVALENCE CLASSES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533400" y="1432560"/>
            <a:ext cx="8077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</a:t>
            </a:r>
            <a:r>
              <a:rPr lang="en-US" altLang="zh-CN" sz="22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- data 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that is at the edge of the planned operational limits of the software.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the boundaries, partition input into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data inside the boundary.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Data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just on the boundary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(which may be valid or invalid).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data just outside the boundary limits.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should be identified in the requirements or the specifications.</a:t>
            </a:r>
            <a:endParaRPr lang="zh-CN" altLang="en-US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297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76212"/>
            <a:ext cx="7696200" cy="357188"/>
          </a:xfrm>
        </p:spPr>
        <p:txBody>
          <a:bodyPr/>
          <a:lstStyle/>
          <a:p>
            <a:r>
              <a:rPr lang="en-US" altLang="zh-CN" sz="3600">
                <a:latin typeface="Cambria" panose="02040503050406030204" pitchFamily="18" charset="0"/>
              </a:rPr>
              <a:t>Equivalence Partitioning 1</a:t>
            </a: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609600" y="1340198"/>
            <a:ext cx="7924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Idea is to partition the input space into a number of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equivalence classes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such that one could expect, based on the specification, that every element of a given class would be ‘‘handled’’ (i.e., mapped to</a:t>
            </a:r>
          </a:p>
        </p:txBody>
      </p:sp>
      <p:pic>
        <p:nvPicPr>
          <p:cNvPr id="24678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400"/>
            <a:ext cx="3352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789" name="Text Box 5"/>
          <p:cNvSpPr txBox="1">
            <a:spLocks noChangeArrowheads="1"/>
          </p:cNvSpPr>
          <p:nvPr/>
        </p:nvSpPr>
        <p:spPr bwMode="auto">
          <a:xfrm>
            <a:off x="609600" y="4235797"/>
            <a:ext cx="4572000" cy="19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Two types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of classes are identified: 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(corresponding to inputs deemed valid from the specification) </a:t>
            </a:r>
            <a:endParaRPr lang="en-US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(corresponding to inputs deemed erroneous from the specification)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533400" y="2590800"/>
            <a:ext cx="441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 output) in the same manner </a:t>
            </a: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(either correctly or incorrectly), </a:t>
            </a: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thus </a:t>
            </a:r>
            <a:r>
              <a:rPr lang="en-US" altLang="zh-CN" sz="2000" b="1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reducing the total number of test cases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that must be developed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891743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87" y="128588"/>
            <a:ext cx="7643813" cy="536575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Equivalence Partitioning 2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170" y="1295400"/>
            <a:ext cx="8344629" cy="1600200"/>
          </a:xfrm>
          <a:noFill/>
          <a:ln/>
        </p:spPr>
        <p:txBody>
          <a:bodyPr/>
          <a:lstStyle/>
          <a:p>
            <a:pPr>
              <a:lnSpc>
                <a:spcPts val="2600"/>
              </a:lnSpc>
              <a:buClrTx/>
              <a:buSzTx/>
            </a:pPr>
            <a:r>
              <a:rPr lang="en-US" altLang="zh-CN" sz="2400" dirty="0">
                <a:latin typeface="Cambria" panose="02040503050406030204" pitchFamily="18" charset="0"/>
              </a:rPr>
              <a:t>Divide all possible inputs into classes (partitions) such that : There is a </a:t>
            </a:r>
            <a:r>
              <a:rPr lang="en-US" altLang="zh-CN" sz="2400" b="1" i="1" dirty="0">
                <a:solidFill>
                  <a:srgbClr val="FF0000"/>
                </a:solidFill>
                <a:latin typeface="Cambria" panose="02040503050406030204" pitchFamily="18" charset="0"/>
              </a:rPr>
              <a:t>finite number of input equivalence classes</a:t>
            </a:r>
            <a:endParaRPr lang="en-US" altLang="zh-CN" sz="24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ts val="2600"/>
              </a:lnSpc>
              <a:buClrTx/>
              <a:buSzTx/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ts val="2600"/>
              </a:lnSpc>
              <a:buClrTx/>
              <a:buSzTx/>
            </a:pPr>
            <a:r>
              <a:rPr lang="en-US" altLang="zh-CN" sz="2400" dirty="0">
                <a:latin typeface="Cambria" panose="02040503050406030204" pitchFamily="18" charset="0"/>
              </a:rPr>
              <a:t>You may reasonably assume that</a:t>
            </a:r>
            <a:endParaRPr lang="en-US" altLang="zh-CN" sz="2600" i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grpSp>
        <p:nvGrpSpPr>
          <p:cNvPr id="496661" name="Group 21"/>
          <p:cNvGrpSpPr>
            <a:grpSpLocks/>
          </p:cNvGrpSpPr>
          <p:nvPr/>
        </p:nvGrpSpPr>
        <p:grpSpPr bwMode="auto">
          <a:xfrm>
            <a:off x="4698624" y="4231739"/>
            <a:ext cx="4124699" cy="1866900"/>
            <a:chOff x="2589" y="2800"/>
            <a:chExt cx="3016" cy="1176"/>
          </a:xfrm>
        </p:grpSpPr>
        <p:grpSp>
          <p:nvGrpSpPr>
            <p:cNvPr id="496644" name="Group 4"/>
            <p:cNvGrpSpPr>
              <a:grpSpLocks/>
            </p:cNvGrpSpPr>
            <p:nvPr/>
          </p:nvGrpSpPr>
          <p:grpSpPr bwMode="auto">
            <a:xfrm>
              <a:off x="2589" y="2832"/>
              <a:ext cx="2816" cy="1097"/>
              <a:chOff x="1216" y="3176"/>
              <a:chExt cx="2816" cy="1097"/>
            </a:xfrm>
          </p:grpSpPr>
          <p:sp>
            <p:nvSpPr>
              <p:cNvPr id="496645" name="Oval 5"/>
              <p:cNvSpPr>
                <a:spLocks noChangeArrowheads="1"/>
              </p:cNvSpPr>
              <p:nvPr/>
            </p:nvSpPr>
            <p:spPr bwMode="auto">
              <a:xfrm>
                <a:off x="1968" y="3176"/>
                <a:ext cx="2064" cy="92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46" name="Text Box 6"/>
              <p:cNvSpPr txBox="1">
                <a:spLocks noChangeArrowheads="1"/>
              </p:cNvSpPr>
              <p:nvPr/>
            </p:nvSpPr>
            <p:spPr bwMode="auto">
              <a:xfrm>
                <a:off x="1216" y="3982"/>
                <a:ext cx="1027" cy="2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3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all inputs</a:t>
                </a:r>
                <a:endParaRPr lang="en-GB" altLang="zh-CN" dirty="0">
                  <a:solidFill>
                    <a:schemeClr val="accent3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6647" name="Group 7"/>
            <p:cNvGrpSpPr>
              <a:grpSpLocks/>
            </p:cNvGrpSpPr>
            <p:nvPr/>
          </p:nvGrpSpPr>
          <p:grpSpPr bwMode="auto">
            <a:xfrm>
              <a:off x="2869" y="2800"/>
              <a:ext cx="2736" cy="1176"/>
              <a:chOff x="1496" y="3144"/>
              <a:chExt cx="2736" cy="1176"/>
            </a:xfrm>
          </p:grpSpPr>
          <p:sp>
            <p:nvSpPr>
              <p:cNvPr id="496648" name="Line 8"/>
              <p:cNvSpPr>
                <a:spLocks noChangeShapeType="1"/>
              </p:cNvSpPr>
              <p:nvPr/>
            </p:nvSpPr>
            <p:spPr bwMode="auto">
              <a:xfrm>
                <a:off x="1496" y="3144"/>
                <a:ext cx="1424" cy="528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49" name="Line 9"/>
              <p:cNvSpPr>
                <a:spLocks noChangeShapeType="1"/>
              </p:cNvSpPr>
              <p:nvPr/>
            </p:nvSpPr>
            <p:spPr bwMode="auto">
              <a:xfrm flipH="1">
                <a:off x="2848" y="3680"/>
                <a:ext cx="64" cy="64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0" name="Line 10"/>
              <p:cNvSpPr>
                <a:spLocks noChangeShapeType="1"/>
              </p:cNvSpPr>
              <p:nvPr/>
            </p:nvSpPr>
            <p:spPr bwMode="auto">
              <a:xfrm flipV="1">
                <a:off x="2912" y="3216"/>
                <a:ext cx="1320" cy="46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1" name="Line 11"/>
              <p:cNvSpPr>
                <a:spLocks noChangeShapeType="1"/>
              </p:cNvSpPr>
              <p:nvPr/>
            </p:nvSpPr>
            <p:spPr bwMode="auto">
              <a:xfrm>
                <a:off x="3352" y="3528"/>
                <a:ext cx="544" cy="632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6652" name="Group 12"/>
            <p:cNvGrpSpPr>
              <a:grpSpLocks/>
            </p:cNvGrpSpPr>
            <p:nvPr/>
          </p:nvGrpSpPr>
          <p:grpSpPr bwMode="auto">
            <a:xfrm>
              <a:off x="3661" y="2945"/>
              <a:ext cx="1596" cy="791"/>
              <a:chOff x="2288" y="3289"/>
              <a:chExt cx="1596" cy="791"/>
            </a:xfrm>
          </p:grpSpPr>
          <p:sp>
            <p:nvSpPr>
              <p:cNvPr id="496653" name="Oval 13"/>
              <p:cNvSpPr>
                <a:spLocks noChangeArrowheads="1"/>
              </p:cNvSpPr>
              <p:nvPr/>
            </p:nvSpPr>
            <p:spPr bwMode="auto">
              <a:xfrm>
                <a:off x="2856" y="3352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4" name="Text Box 14"/>
              <p:cNvSpPr txBox="1">
                <a:spLocks noChangeArrowheads="1"/>
              </p:cNvSpPr>
              <p:nvPr/>
            </p:nvSpPr>
            <p:spPr bwMode="auto">
              <a:xfrm>
                <a:off x="2868" y="3289"/>
                <a:ext cx="246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1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5" name="Oval 15"/>
              <p:cNvSpPr>
                <a:spLocks noChangeArrowheads="1"/>
              </p:cNvSpPr>
              <p:nvPr/>
            </p:nvSpPr>
            <p:spPr bwMode="auto">
              <a:xfrm>
                <a:off x="3624" y="3576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6" name="Text Box 16"/>
              <p:cNvSpPr txBox="1">
                <a:spLocks noChangeArrowheads="1"/>
              </p:cNvSpPr>
              <p:nvPr/>
            </p:nvSpPr>
            <p:spPr bwMode="auto">
              <a:xfrm>
                <a:off x="3635" y="3513"/>
                <a:ext cx="24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4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7" name="Oval 17"/>
              <p:cNvSpPr>
                <a:spLocks noChangeArrowheads="1"/>
              </p:cNvSpPr>
              <p:nvPr/>
            </p:nvSpPr>
            <p:spPr bwMode="auto">
              <a:xfrm>
                <a:off x="2288" y="372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8" name="Text Box 18"/>
              <p:cNvSpPr txBox="1">
                <a:spLocks noChangeArrowheads="1"/>
              </p:cNvSpPr>
              <p:nvPr/>
            </p:nvSpPr>
            <p:spPr bwMode="auto">
              <a:xfrm>
                <a:off x="2298" y="3657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2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9" name="Oval 19"/>
              <p:cNvSpPr>
                <a:spLocks noChangeArrowheads="1"/>
              </p:cNvSpPr>
              <p:nvPr/>
            </p:nvSpPr>
            <p:spPr bwMode="auto">
              <a:xfrm>
                <a:off x="3080" y="380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60" name="Text Box 20"/>
              <p:cNvSpPr txBox="1">
                <a:spLocks noChangeArrowheads="1"/>
              </p:cNvSpPr>
              <p:nvPr/>
            </p:nvSpPr>
            <p:spPr bwMode="auto">
              <a:xfrm>
                <a:off x="3108" y="3737"/>
                <a:ext cx="215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3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496662" name="Rectangle 22"/>
          <p:cNvSpPr>
            <a:spLocks noChangeArrowheads="1"/>
          </p:cNvSpPr>
          <p:nvPr/>
        </p:nvSpPr>
        <p:spPr bwMode="auto">
          <a:xfrm>
            <a:off x="336957" y="3841750"/>
            <a:ext cx="447928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If the representative detects a fault, then other class members would detect the same fault</a:t>
            </a:r>
            <a:endParaRPr lang="zh-CN" altLang="en-US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96663" name="Rectangle 23"/>
          <p:cNvSpPr>
            <a:spLocks noChangeArrowheads="1"/>
          </p:cNvSpPr>
          <p:nvPr/>
        </p:nvSpPr>
        <p:spPr bwMode="auto">
          <a:xfrm>
            <a:off x="323584" y="2987510"/>
            <a:ext cx="76682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program behaves analogously for inputs in the same class</a:t>
            </a: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One test with a representative value from a class is sufficient</a:t>
            </a:r>
          </a:p>
        </p:txBody>
      </p:sp>
    </p:spTree>
    <p:extLst>
      <p:ext uri="{BB962C8B-B14F-4D97-AF65-F5344CB8AC3E}">
        <p14:creationId xmlns:p14="http://schemas.microsoft.com/office/powerpoint/2010/main" val="425027072"/>
      </p:ext>
    </p:extLst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90787" y="152400"/>
            <a:ext cx="5686425" cy="53657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Equivalence Classes</a:t>
            </a:r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62000" y="1447800"/>
            <a:ext cx="4416425" cy="442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 data</a:t>
            </a:r>
          </a:p>
          <a:p>
            <a:pPr>
              <a:spcBef>
                <a:spcPct val="20000"/>
              </a:spcBef>
            </a:pPr>
            <a:endParaRPr lang="en-US" altLang="zh-CN" sz="2000" b="1" u="sng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User supplied commands.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Responses to system prompts.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File names.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Computational data: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Physical parameters,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Bounding values, and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Initiation values.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Output data formatting commands.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Responses to error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messages.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Graphical data.</a:t>
            </a: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5178425" y="1447800"/>
            <a:ext cx="3330575" cy="24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u="sng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 data</a:t>
            </a:r>
          </a:p>
          <a:p>
            <a:pPr>
              <a:spcBef>
                <a:spcPct val="20000"/>
              </a:spcBef>
            </a:pPr>
            <a:endParaRPr lang="en-US" altLang="zh-CN" sz="2000" b="1" u="sng" dirty="0">
              <a:solidFill>
                <a:schemeClr val="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outside bounds of the program.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Physically impossible data.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Proper value supplied in wrong place.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20560" y="920880"/>
              <a:ext cx="6331320" cy="4750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200" y="911520"/>
                <a:ext cx="6350040" cy="47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881593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0022" y="152400"/>
            <a:ext cx="7315200" cy="6858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Equivalence Classes Strategy 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305800" cy="5105400"/>
          </a:xfrm>
          <a:noFill/>
          <a:ln/>
        </p:spPr>
        <p:txBody>
          <a:bodyPr/>
          <a:lstStyle/>
          <a:p>
            <a:pPr>
              <a:lnSpc>
                <a:spcPts val="2600"/>
              </a:lnSpc>
              <a:buClrTx/>
              <a:buSzTx/>
            </a:pPr>
            <a:r>
              <a:rPr lang="en-US" altLang="zh-CN" dirty="0">
                <a:latin typeface="Cambria" panose="02040503050406030204" pitchFamily="18" charset="0"/>
              </a:rPr>
              <a:t>Identify input equivalence classes </a:t>
            </a:r>
          </a:p>
          <a:p>
            <a:pPr lvl="1">
              <a:lnSpc>
                <a:spcPts val="2600"/>
              </a:lnSpc>
              <a:buClrTx/>
            </a:pPr>
            <a:r>
              <a:rPr lang="en-US" altLang="zh-CN" sz="2000" dirty="0">
                <a:latin typeface="Cambria" panose="02040503050406030204" pitchFamily="18" charset="0"/>
              </a:rPr>
              <a:t>Based on conditions on inputs/outputs in specification/description: Both valid and invalid input equivalence classes</a:t>
            </a:r>
          </a:p>
          <a:p>
            <a:pPr lvl="1">
              <a:lnSpc>
                <a:spcPts val="2600"/>
              </a:lnSpc>
              <a:buClrTx/>
            </a:pPr>
            <a:r>
              <a:rPr lang="en-US" altLang="zh-CN" sz="2000" dirty="0">
                <a:latin typeface="Cambria" panose="02040503050406030204" pitchFamily="18" charset="0"/>
              </a:rPr>
              <a:t>Based on heuristics and experience</a:t>
            </a:r>
            <a:r>
              <a:rPr lang="en-US" altLang="zh-CN" i="1" dirty="0">
                <a:latin typeface="Cambria" panose="02040503050406030204" pitchFamily="18" charset="0"/>
              </a:rPr>
              <a:t> :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</a:rPr>
              <a:t>“input x in [1..10]”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i="1" dirty="0">
                <a:latin typeface="Cambria" panose="02040503050406030204" pitchFamily="18" charset="0"/>
              </a:rPr>
              <a:t> classes :   x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000" i="1" dirty="0">
                <a:latin typeface="Cambria" panose="02040503050406030204" pitchFamily="18" charset="0"/>
              </a:rPr>
              <a:t> 1,  1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 x  10,  x  10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“enumeration  A, B, C“    </a:t>
            </a:r>
            <a:r>
              <a:rPr lang="en-US" altLang="zh-CN" sz="2000" i="1" dirty="0">
                <a:latin typeface="Cambria" panose="02040503050406030204" pitchFamily="18" charset="0"/>
              </a:rPr>
              <a:t>classes :  A,  B,  C,  not{A,B,C,}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</a:rPr>
              <a:t>"input </a:t>
            </a:r>
            <a:r>
              <a:rPr lang="en-US" altLang="zh-CN" sz="2000" i="1" dirty="0" err="1">
                <a:latin typeface="Cambria" panose="02040503050406030204" pitchFamily="18" charset="0"/>
              </a:rPr>
              <a:t>intege</a:t>
            </a:r>
            <a:r>
              <a:rPr lang="en-US" altLang="zh-CN" sz="2000" i="1" dirty="0">
                <a:latin typeface="Cambria" panose="02040503050406030204" pitchFamily="18" charset="0"/>
              </a:rPr>
              <a:t>      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  classes :  n not an integer,</a:t>
            </a:r>
            <a:b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</a:b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      n  min, min  n  0, 0  n  max, n  max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1800" i="1" dirty="0">
                <a:solidFill>
                  <a:schemeClr val="accent2"/>
                </a:solidFill>
                <a:latin typeface="Cambria" panose="02040503050406030204" pitchFamily="18" charset="0"/>
              </a:rPr>
              <a:t>……</a:t>
            </a:r>
          </a:p>
          <a:p>
            <a:pPr>
              <a:lnSpc>
                <a:spcPts val="2600"/>
              </a:lnSpc>
              <a:buClrTx/>
              <a:buSzTx/>
            </a:pPr>
            <a:r>
              <a:rPr lang="en-US" altLang="zh-CN" i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Define one/couple of test cases for each class</a:t>
            </a:r>
          </a:p>
          <a:p>
            <a:pPr lvl="1">
              <a:lnSpc>
                <a:spcPts val="2600"/>
              </a:lnSpc>
              <a:buClrTx/>
              <a:buFontTx/>
              <a:buNone/>
            </a:pP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Test cases that cover valid classes</a:t>
            </a:r>
          </a:p>
          <a:p>
            <a:pPr lvl="1">
              <a:lnSpc>
                <a:spcPts val="2600"/>
              </a:lnSpc>
              <a:buClrTx/>
              <a:buFontTx/>
              <a:buNone/>
            </a:pP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Test cases that cover at most one invalid class</a:t>
            </a:r>
          </a:p>
        </p:txBody>
      </p:sp>
    </p:spTree>
    <p:extLst>
      <p:ext uri="{BB962C8B-B14F-4D97-AF65-F5344CB8AC3E}">
        <p14:creationId xmlns:p14="http://schemas.microsoft.com/office/powerpoint/2010/main" val="31004174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3" grpId="0" build="p" autoUpdateAnimBg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7543800" cy="4572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1</a:t>
            </a:r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1534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b="1" dirty="0">
                <a:effectLst/>
                <a:latin typeface="Cambria" panose="02040503050406030204" pitchFamily="18" charset="0"/>
              </a:rPr>
              <a:t>Partition system inputs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into groups (partitions) that should cause</a:t>
            </a:r>
            <a:endParaRPr lang="en-GB" altLang="zh-CN" sz="2000" b="1" dirty="0">
              <a:latin typeface="Cambria" panose="020405030504060302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b="1" dirty="0">
                <a:effectLst/>
                <a:latin typeface="Cambria" panose="02040503050406030204" pitchFamily="18" charset="0"/>
              </a:rPr>
              <a:t>equivalent behaviour</a:t>
            </a:r>
            <a:r>
              <a:rPr lang="en-GB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</a:t>
            </a:r>
            <a:r>
              <a:rPr lang="en-GB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nclude both</a:t>
            </a:r>
            <a:r>
              <a:rPr lang="en-GB" altLang="zh-CN" sz="2000" b="1" dirty="0">
                <a:effectLst/>
                <a:latin typeface="Cambria" panose="02040503050406030204" pitchFamily="18" charset="0"/>
              </a:rPr>
              <a:t> valid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and </a:t>
            </a:r>
            <a:r>
              <a:rPr lang="en-GB" altLang="zh-CN" sz="2000" b="1" dirty="0">
                <a:effectLst/>
                <a:latin typeface="Cambria" panose="02040503050406030204" pitchFamily="18" charset="0"/>
              </a:rPr>
              <a:t>invalid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inputs.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endParaRPr lang="en-GB" altLang="zh-CN" sz="2000" i="1" dirty="0">
              <a:solidFill>
                <a:srgbClr val="133984"/>
              </a:solidFill>
              <a:effectLst/>
              <a:latin typeface="Cambria" panose="02040503050406030204" pitchFamily="18" charset="0"/>
            </a:endParaRP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 a 5-digit integer between 10,000 and 99,999, 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Equivalence partitions are:</a:t>
            </a:r>
          </a:p>
          <a:p>
            <a:pPr lvl="1" algn="ctr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&lt; 10,000           10,000 - 99,999         &gt; 99,999</a:t>
            </a:r>
          </a:p>
        </p:txBody>
      </p:sp>
    </p:spTree>
    <p:extLst>
      <p:ext uri="{BB962C8B-B14F-4D97-AF65-F5344CB8AC3E}">
        <p14:creationId xmlns:p14="http://schemas.microsoft.com/office/powerpoint/2010/main" val="2228367629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848600" cy="6858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2</a:t>
            </a:r>
          </a:p>
        </p:txBody>
      </p:sp>
      <p:sp>
        <p:nvSpPr>
          <p:cNvPr id="252931" name="Text Box 3"/>
          <p:cNvSpPr txBox="1">
            <a:spLocks noChangeArrowheads="1"/>
          </p:cNvSpPr>
          <p:nvPr/>
        </p:nvSpPr>
        <p:spPr bwMode="auto">
          <a:xfrm>
            <a:off x="457200" y="1447800"/>
            <a:ext cx="800100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multiple sets of disjoint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equivalence classes for the following program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specification fragment.</a:t>
            </a:r>
            <a:endParaRPr lang="en-US" altLang="zh-CN" sz="2000" b="1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City Tax Specification: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</a:t>
            </a: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 gross pay is no more than $30,000, the tax is 1%.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 If gross pay is more than $30,000, but no more than $50,000, the tax is 5%.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If gross pay is more than $50,000, the tax is 15%.</a:t>
            </a:r>
          </a:p>
        </p:txBody>
      </p:sp>
    </p:spTree>
    <p:extLst>
      <p:ext uri="{BB962C8B-B14F-4D97-AF65-F5344CB8AC3E}">
        <p14:creationId xmlns:p14="http://schemas.microsoft.com/office/powerpoint/2010/main" val="276729972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196980"/>
            <a:ext cx="7162800" cy="4572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3</a:t>
            </a:r>
          </a:p>
        </p:txBody>
      </p:sp>
      <p:sp>
        <p:nvSpPr>
          <p:cNvPr id="248844" name="Freeform 12"/>
          <p:cNvSpPr>
            <a:spLocks/>
          </p:cNvSpPr>
          <p:nvPr/>
        </p:nvSpPr>
        <p:spPr bwMode="auto">
          <a:xfrm>
            <a:off x="2227263" y="4693302"/>
            <a:ext cx="5302250" cy="685800"/>
          </a:xfrm>
          <a:custGeom>
            <a:avLst/>
            <a:gdLst>
              <a:gd name="T0" fmla="*/ 1344 w 3340"/>
              <a:gd name="T1" fmla="*/ 37 h 666"/>
              <a:gd name="T2" fmla="*/ 757 w 3340"/>
              <a:gd name="T3" fmla="*/ 5 h 666"/>
              <a:gd name="T4" fmla="*/ 256 w 3340"/>
              <a:gd name="T5" fmla="*/ 58 h 666"/>
              <a:gd name="T6" fmla="*/ 0 w 3340"/>
              <a:gd name="T7" fmla="*/ 197 h 666"/>
              <a:gd name="T8" fmla="*/ 10 w 3340"/>
              <a:gd name="T9" fmla="*/ 282 h 666"/>
              <a:gd name="T10" fmla="*/ 501 w 3340"/>
              <a:gd name="T11" fmla="*/ 549 h 666"/>
              <a:gd name="T12" fmla="*/ 1312 w 3340"/>
              <a:gd name="T13" fmla="*/ 624 h 666"/>
              <a:gd name="T14" fmla="*/ 1813 w 3340"/>
              <a:gd name="T15" fmla="*/ 666 h 666"/>
              <a:gd name="T16" fmla="*/ 2250 w 3340"/>
              <a:gd name="T17" fmla="*/ 656 h 666"/>
              <a:gd name="T18" fmla="*/ 2688 w 3340"/>
              <a:gd name="T19" fmla="*/ 581 h 666"/>
              <a:gd name="T20" fmla="*/ 2997 w 3340"/>
              <a:gd name="T21" fmla="*/ 528 h 666"/>
              <a:gd name="T22" fmla="*/ 3242 w 3340"/>
              <a:gd name="T23" fmla="*/ 421 h 666"/>
              <a:gd name="T24" fmla="*/ 3338 w 3340"/>
              <a:gd name="T25" fmla="*/ 325 h 666"/>
              <a:gd name="T26" fmla="*/ 3328 w 3340"/>
              <a:gd name="T27" fmla="*/ 218 h 666"/>
              <a:gd name="T28" fmla="*/ 2976 w 3340"/>
              <a:gd name="T29" fmla="*/ 101 h 666"/>
              <a:gd name="T30" fmla="*/ 2016 w 3340"/>
              <a:gd name="T31" fmla="*/ 26 h 666"/>
              <a:gd name="T32" fmla="*/ 1642 w 3340"/>
              <a:gd name="T33" fmla="*/ 37 h 666"/>
              <a:gd name="T34" fmla="*/ 1493 w 3340"/>
              <a:gd name="T35" fmla="*/ 26 h 666"/>
              <a:gd name="T36" fmla="*/ 1418 w 3340"/>
              <a:gd name="T37" fmla="*/ 26 h 666"/>
              <a:gd name="T38" fmla="*/ 1344 w 3340"/>
              <a:gd name="T39" fmla="*/ 3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CCFFCC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2163763" y="4767915"/>
            <a:ext cx="1947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 member of set</a:t>
            </a:r>
          </a:p>
        </p:txBody>
      </p:sp>
      <p:sp>
        <p:nvSpPr>
          <p:cNvPr id="24884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19100" y="1198564"/>
            <a:ext cx="8382000" cy="30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lnSpc>
                <a:spcPts val="2600"/>
              </a:lnSpc>
              <a:buClrTx/>
              <a:buSzTx/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1. </a:t>
            </a:r>
            <a:r>
              <a:rPr lang="en-US" altLang="zh-CN" sz="2000" dirty="0">
                <a:latin typeface="Cambria" panose="02040503050406030204" pitchFamily="18" charset="0"/>
              </a:rPr>
              <a:t>If input is a range, one valid and two invalid equivalence classes:</a:t>
            </a:r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423863" y="2590800"/>
            <a:ext cx="8382000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2.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 a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specific value, one valid and two invalid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equivalence classes:</a:t>
            </a:r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416532" y="4267200"/>
            <a:ext cx="861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3.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 a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set of related values, one valid and one invalid class:</a:t>
            </a:r>
          </a:p>
        </p:txBody>
      </p:sp>
      <p:sp>
        <p:nvSpPr>
          <p:cNvPr id="248849" name="Rectangle 17"/>
          <p:cNvSpPr>
            <a:spLocks noChangeArrowheads="1"/>
          </p:cNvSpPr>
          <p:nvPr/>
        </p:nvSpPr>
        <p:spPr bwMode="auto">
          <a:xfrm>
            <a:off x="423863" y="5495925"/>
            <a:ext cx="8001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4.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Boolean, one valid and one invalid class:</a:t>
            </a:r>
          </a:p>
        </p:txBody>
      </p:sp>
      <p:grpSp>
        <p:nvGrpSpPr>
          <p:cNvPr id="248850" name="Group 18"/>
          <p:cNvGrpSpPr>
            <a:grpSpLocks/>
          </p:cNvGrpSpPr>
          <p:nvPr/>
        </p:nvGrpSpPr>
        <p:grpSpPr bwMode="auto">
          <a:xfrm>
            <a:off x="1482725" y="1908173"/>
            <a:ext cx="6019800" cy="168275"/>
            <a:chOff x="912" y="1174"/>
            <a:chExt cx="3792" cy="106"/>
          </a:xfrm>
        </p:grpSpPr>
        <p:sp>
          <p:nvSpPr>
            <p:cNvPr id="248851" name="Line 19"/>
            <p:cNvSpPr>
              <a:spLocks noChangeShapeType="1"/>
            </p:cNvSpPr>
            <p:nvPr/>
          </p:nvSpPr>
          <p:spPr bwMode="auto">
            <a:xfrm>
              <a:off x="912" y="1227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2" name="Rectangle 20" descr="Light upward diagonal"/>
            <p:cNvSpPr>
              <a:spLocks noChangeArrowheads="1"/>
            </p:cNvSpPr>
            <p:nvPr/>
          </p:nvSpPr>
          <p:spPr bwMode="auto">
            <a:xfrm>
              <a:off x="2112" y="1174"/>
              <a:ext cx="1392" cy="106"/>
            </a:xfrm>
            <a:prstGeom prst="rect">
              <a:avLst/>
            </a:prstGeom>
            <a:pattFill prst="ltUpDiag">
              <a:fgClr>
                <a:schemeClr val="accent2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3378200" y="1670048"/>
            <a:ext cx="2230438" cy="917575"/>
            <a:chOff x="2178" y="1024"/>
            <a:chExt cx="1405" cy="578"/>
          </a:xfrm>
        </p:grpSpPr>
        <p:sp>
          <p:nvSpPr>
            <p:cNvPr id="248854" name="Freeform 22"/>
            <p:cNvSpPr>
              <a:spLocks/>
            </p:cNvSpPr>
            <p:nvPr/>
          </p:nvSpPr>
          <p:spPr bwMode="auto">
            <a:xfrm>
              <a:off x="2178" y="1024"/>
              <a:ext cx="1405" cy="414"/>
            </a:xfrm>
            <a:custGeom>
              <a:avLst/>
              <a:gdLst>
                <a:gd name="T0" fmla="*/ 675 w 1405"/>
                <a:gd name="T1" fmla="*/ 11 h 414"/>
                <a:gd name="T2" fmla="*/ 35 w 1405"/>
                <a:gd name="T3" fmla="*/ 85 h 414"/>
                <a:gd name="T4" fmla="*/ 3 w 1405"/>
                <a:gd name="T5" fmla="*/ 149 h 414"/>
                <a:gd name="T6" fmla="*/ 25 w 1405"/>
                <a:gd name="T7" fmla="*/ 331 h 414"/>
                <a:gd name="T8" fmla="*/ 185 w 1405"/>
                <a:gd name="T9" fmla="*/ 352 h 414"/>
                <a:gd name="T10" fmla="*/ 377 w 1405"/>
                <a:gd name="T11" fmla="*/ 352 h 414"/>
                <a:gd name="T12" fmla="*/ 686 w 1405"/>
                <a:gd name="T13" fmla="*/ 363 h 414"/>
                <a:gd name="T14" fmla="*/ 1027 w 1405"/>
                <a:gd name="T15" fmla="*/ 384 h 414"/>
                <a:gd name="T16" fmla="*/ 1251 w 1405"/>
                <a:gd name="T17" fmla="*/ 352 h 414"/>
                <a:gd name="T18" fmla="*/ 1315 w 1405"/>
                <a:gd name="T19" fmla="*/ 331 h 414"/>
                <a:gd name="T20" fmla="*/ 1347 w 1405"/>
                <a:gd name="T21" fmla="*/ 320 h 414"/>
                <a:gd name="T22" fmla="*/ 1401 w 1405"/>
                <a:gd name="T23" fmla="*/ 235 h 414"/>
                <a:gd name="T24" fmla="*/ 1387 w 1405"/>
                <a:gd name="T25" fmla="*/ 125 h 414"/>
                <a:gd name="T26" fmla="*/ 1305 w 1405"/>
                <a:gd name="T27" fmla="*/ 85 h 414"/>
                <a:gd name="T28" fmla="*/ 1027 w 1405"/>
                <a:gd name="T29" fmla="*/ 32 h 414"/>
                <a:gd name="T30" fmla="*/ 761 w 1405"/>
                <a:gd name="T31" fmla="*/ 0 h 414"/>
                <a:gd name="T32" fmla="*/ 675 w 1405"/>
                <a:gd name="T33" fmla="*/ 1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5" h="414">
                  <a:moveTo>
                    <a:pt x="675" y="11"/>
                  </a:moveTo>
                  <a:cubicBezTo>
                    <a:pt x="474" y="24"/>
                    <a:pt x="232" y="23"/>
                    <a:pt x="35" y="85"/>
                  </a:cubicBezTo>
                  <a:cubicBezTo>
                    <a:pt x="27" y="96"/>
                    <a:pt x="0" y="131"/>
                    <a:pt x="3" y="149"/>
                  </a:cubicBezTo>
                  <a:cubicBezTo>
                    <a:pt x="9" y="206"/>
                    <a:pt x="2" y="278"/>
                    <a:pt x="25" y="331"/>
                  </a:cubicBezTo>
                  <a:cubicBezTo>
                    <a:pt x="29" y="341"/>
                    <a:pt x="176" y="344"/>
                    <a:pt x="185" y="352"/>
                  </a:cubicBezTo>
                  <a:cubicBezTo>
                    <a:pt x="247" y="414"/>
                    <a:pt x="294" y="339"/>
                    <a:pt x="377" y="352"/>
                  </a:cubicBezTo>
                  <a:cubicBezTo>
                    <a:pt x="494" y="348"/>
                    <a:pt x="569" y="372"/>
                    <a:pt x="686" y="363"/>
                  </a:cubicBezTo>
                  <a:cubicBezTo>
                    <a:pt x="799" y="353"/>
                    <a:pt x="914" y="400"/>
                    <a:pt x="1027" y="384"/>
                  </a:cubicBezTo>
                  <a:cubicBezTo>
                    <a:pt x="1096" y="373"/>
                    <a:pt x="1183" y="374"/>
                    <a:pt x="1251" y="352"/>
                  </a:cubicBezTo>
                  <a:cubicBezTo>
                    <a:pt x="1272" y="345"/>
                    <a:pt x="1293" y="338"/>
                    <a:pt x="1315" y="331"/>
                  </a:cubicBezTo>
                  <a:cubicBezTo>
                    <a:pt x="1325" y="327"/>
                    <a:pt x="1347" y="320"/>
                    <a:pt x="1347" y="320"/>
                  </a:cubicBezTo>
                  <a:cubicBezTo>
                    <a:pt x="1374" y="293"/>
                    <a:pt x="1388" y="271"/>
                    <a:pt x="1401" y="235"/>
                  </a:cubicBezTo>
                  <a:cubicBezTo>
                    <a:pt x="1405" y="203"/>
                    <a:pt x="1402" y="149"/>
                    <a:pt x="1387" y="125"/>
                  </a:cubicBezTo>
                  <a:cubicBezTo>
                    <a:pt x="1371" y="100"/>
                    <a:pt x="1364" y="100"/>
                    <a:pt x="1305" y="85"/>
                  </a:cubicBezTo>
                  <a:cubicBezTo>
                    <a:pt x="1242" y="25"/>
                    <a:pt x="1096" y="36"/>
                    <a:pt x="1027" y="32"/>
                  </a:cubicBezTo>
                  <a:cubicBezTo>
                    <a:pt x="938" y="16"/>
                    <a:pt x="849" y="11"/>
                    <a:pt x="761" y="0"/>
                  </a:cubicBezTo>
                  <a:cubicBezTo>
                    <a:pt x="689" y="12"/>
                    <a:pt x="718" y="11"/>
                    <a:pt x="675" y="1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2619" y="1390"/>
              <a:ext cx="6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 range</a:t>
              </a:r>
            </a:p>
          </p:txBody>
        </p:sp>
      </p:grpSp>
      <p:grpSp>
        <p:nvGrpSpPr>
          <p:cNvPr id="248856" name="Group 24"/>
          <p:cNvGrpSpPr>
            <a:grpSpLocks/>
          </p:cNvGrpSpPr>
          <p:nvPr/>
        </p:nvGrpSpPr>
        <p:grpSpPr bwMode="auto">
          <a:xfrm>
            <a:off x="5594350" y="1568448"/>
            <a:ext cx="2227263" cy="1020763"/>
            <a:chOff x="3574" y="960"/>
            <a:chExt cx="1403" cy="643"/>
          </a:xfrm>
        </p:grpSpPr>
        <p:sp>
          <p:nvSpPr>
            <p:cNvPr id="248857" name="Freeform 25"/>
            <p:cNvSpPr>
              <a:spLocks/>
            </p:cNvSpPr>
            <p:nvPr/>
          </p:nvSpPr>
          <p:spPr bwMode="auto">
            <a:xfrm>
              <a:off x="3574" y="960"/>
              <a:ext cx="1403" cy="432"/>
            </a:xfrm>
            <a:custGeom>
              <a:avLst/>
              <a:gdLst>
                <a:gd name="T0" fmla="*/ 527 w 1403"/>
                <a:gd name="T1" fmla="*/ 100 h 432"/>
                <a:gd name="T2" fmla="*/ 58 w 1403"/>
                <a:gd name="T3" fmla="*/ 156 h 432"/>
                <a:gd name="T4" fmla="*/ 29 w 1403"/>
                <a:gd name="T5" fmla="*/ 179 h 432"/>
                <a:gd name="T6" fmla="*/ 21 w 1403"/>
                <a:gd name="T7" fmla="*/ 203 h 432"/>
                <a:gd name="T8" fmla="*/ 5 w 1403"/>
                <a:gd name="T9" fmla="*/ 252 h 432"/>
                <a:gd name="T10" fmla="*/ 15 w 1403"/>
                <a:gd name="T11" fmla="*/ 347 h 432"/>
                <a:gd name="T12" fmla="*/ 111 w 1403"/>
                <a:gd name="T13" fmla="*/ 384 h 432"/>
                <a:gd name="T14" fmla="*/ 474 w 1403"/>
                <a:gd name="T15" fmla="*/ 422 h 432"/>
                <a:gd name="T16" fmla="*/ 613 w 1403"/>
                <a:gd name="T17" fmla="*/ 432 h 432"/>
                <a:gd name="T18" fmla="*/ 965 w 1403"/>
                <a:gd name="T19" fmla="*/ 422 h 432"/>
                <a:gd name="T20" fmla="*/ 1093 w 1403"/>
                <a:gd name="T21" fmla="*/ 394 h 432"/>
                <a:gd name="T22" fmla="*/ 1391 w 1403"/>
                <a:gd name="T23" fmla="*/ 356 h 432"/>
                <a:gd name="T24" fmla="*/ 1402 w 1403"/>
                <a:gd name="T25" fmla="*/ 290 h 432"/>
                <a:gd name="T26" fmla="*/ 687 w 1403"/>
                <a:gd name="T27" fmla="*/ 100 h 432"/>
                <a:gd name="T28" fmla="*/ 527 w 1403"/>
                <a:gd name="T29" fmla="*/ 1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8" name="Text Box 26"/>
            <p:cNvSpPr txBox="1">
              <a:spLocks noChangeArrowheads="1"/>
            </p:cNvSpPr>
            <p:nvPr/>
          </p:nvSpPr>
          <p:spPr bwMode="auto">
            <a:xfrm>
              <a:off x="3702" y="1391"/>
              <a:ext cx="1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greater than range</a:t>
              </a:r>
            </a:p>
          </p:txBody>
        </p:sp>
      </p:grpSp>
      <p:grpSp>
        <p:nvGrpSpPr>
          <p:cNvPr id="248859" name="Group 27"/>
          <p:cNvGrpSpPr>
            <a:grpSpLocks/>
          </p:cNvGrpSpPr>
          <p:nvPr/>
        </p:nvGrpSpPr>
        <p:grpSpPr bwMode="auto">
          <a:xfrm>
            <a:off x="1219200" y="1697037"/>
            <a:ext cx="2163763" cy="893763"/>
            <a:chOff x="818" y="1041"/>
            <a:chExt cx="1363" cy="563"/>
          </a:xfrm>
        </p:grpSpPr>
        <p:sp>
          <p:nvSpPr>
            <p:cNvPr id="248860" name="Freeform 28"/>
            <p:cNvSpPr>
              <a:spLocks/>
            </p:cNvSpPr>
            <p:nvPr/>
          </p:nvSpPr>
          <p:spPr bwMode="auto">
            <a:xfrm>
              <a:off x="818" y="1041"/>
              <a:ext cx="1363" cy="351"/>
            </a:xfrm>
            <a:custGeom>
              <a:avLst/>
              <a:gdLst>
                <a:gd name="T0" fmla="*/ 1363 w 1363"/>
                <a:gd name="T1" fmla="*/ 178 h 351"/>
                <a:gd name="T2" fmla="*/ 1347 w 1363"/>
                <a:gd name="T3" fmla="*/ 103 h 351"/>
                <a:gd name="T4" fmla="*/ 1294 w 1363"/>
                <a:gd name="T5" fmla="*/ 52 h 351"/>
                <a:gd name="T6" fmla="*/ 1033 w 1363"/>
                <a:gd name="T7" fmla="*/ 20 h 351"/>
                <a:gd name="T8" fmla="*/ 222 w 1363"/>
                <a:gd name="T9" fmla="*/ 30 h 351"/>
                <a:gd name="T10" fmla="*/ 83 w 1363"/>
                <a:gd name="T11" fmla="*/ 122 h 351"/>
                <a:gd name="T12" fmla="*/ 467 w 1363"/>
                <a:gd name="T13" fmla="*/ 333 h 351"/>
                <a:gd name="T14" fmla="*/ 873 w 1363"/>
                <a:gd name="T15" fmla="*/ 342 h 351"/>
                <a:gd name="T16" fmla="*/ 1107 w 1363"/>
                <a:gd name="T17" fmla="*/ 333 h 351"/>
                <a:gd name="T18" fmla="*/ 1113 w 1363"/>
                <a:gd name="T19" fmla="*/ 332 h 351"/>
                <a:gd name="T20" fmla="*/ 1166 w 1363"/>
                <a:gd name="T21" fmla="*/ 324 h 351"/>
                <a:gd name="T22" fmla="*/ 1251 w 1363"/>
                <a:gd name="T23" fmla="*/ 314 h 351"/>
                <a:gd name="T24" fmla="*/ 1289 w 1363"/>
                <a:gd name="T25" fmla="*/ 308 h 351"/>
                <a:gd name="T26" fmla="*/ 1342 w 1363"/>
                <a:gd name="T27" fmla="*/ 266 h 351"/>
                <a:gd name="T28" fmla="*/ 1355 w 1363"/>
                <a:gd name="T29" fmla="*/ 250 h 351"/>
                <a:gd name="T30" fmla="*/ 1363 w 1363"/>
                <a:gd name="T31" fmla="*/ 17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1" name="Text Box 29"/>
            <p:cNvSpPr txBox="1">
              <a:spLocks noChangeArrowheads="1"/>
            </p:cNvSpPr>
            <p:nvPr/>
          </p:nvSpPr>
          <p:spPr bwMode="auto">
            <a:xfrm>
              <a:off x="982" y="1391"/>
              <a:ext cx="101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less than range</a:t>
              </a:r>
            </a:p>
          </p:txBody>
        </p:sp>
      </p:grpSp>
      <p:grpSp>
        <p:nvGrpSpPr>
          <p:cNvPr id="248862" name="Group 30"/>
          <p:cNvGrpSpPr>
            <a:grpSpLocks/>
          </p:cNvGrpSpPr>
          <p:nvPr/>
        </p:nvGrpSpPr>
        <p:grpSpPr bwMode="auto">
          <a:xfrm>
            <a:off x="1638300" y="3527424"/>
            <a:ext cx="6019800" cy="76200"/>
            <a:chOff x="984" y="2066"/>
            <a:chExt cx="3792" cy="48"/>
          </a:xfrm>
        </p:grpSpPr>
        <p:sp>
          <p:nvSpPr>
            <p:cNvPr id="248863" name="Line 31"/>
            <p:cNvSpPr>
              <a:spLocks noChangeShapeType="1"/>
            </p:cNvSpPr>
            <p:nvPr/>
          </p:nvSpPr>
          <p:spPr bwMode="auto">
            <a:xfrm>
              <a:off x="984" y="2091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4" name="Oval 32"/>
            <p:cNvSpPr>
              <a:spLocks noChangeArrowheads="1"/>
            </p:cNvSpPr>
            <p:nvPr/>
          </p:nvSpPr>
          <p:spPr bwMode="auto">
            <a:xfrm>
              <a:off x="2856" y="2066"/>
              <a:ext cx="48" cy="4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48865" name="Text Box 33"/>
          <p:cNvSpPr txBox="1">
            <a:spLocks noChangeArrowheads="1"/>
          </p:cNvSpPr>
          <p:nvPr/>
        </p:nvSpPr>
        <p:spPr bwMode="auto">
          <a:xfrm>
            <a:off x="4298950" y="3827462"/>
            <a:ext cx="703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value</a:t>
            </a:r>
          </a:p>
        </p:txBody>
      </p: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4673600" y="3143249"/>
            <a:ext cx="3376613" cy="1022350"/>
            <a:chOff x="2896" y="1824"/>
            <a:chExt cx="2127" cy="644"/>
          </a:xfrm>
        </p:grpSpPr>
        <p:sp>
          <p:nvSpPr>
            <p:cNvPr id="248867" name="Freeform 35"/>
            <p:cNvSpPr>
              <a:spLocks/>
            </p:cNvSpPr>
            <p:nvPr/>
          </p:nvSpPr>
          <p:spPr bwMode="auto">
            <a:xfrm>
              <a:off x="2896" y="1824"/>
              <a:ext cx="2127" cy="432"/>
            </a:xfrm>
            <a:custGeom>
              <a:avLst/>
              <a:gdLst>
                <a:gd name="T0" fmla="*/ 527 w 1403"/>
                <a:gd name="T1" fmla="*/ 100 h 432"/>
                <a:gd name="T2" fmla="*/ 58 w 1403"/>
                <a:gd name="T3" fmla="*/ 156 h 432"/>
                <a:gd name="T4" fmla="*/ 29 w 1403"/>
                <a:gd name="T5" fmla="*/ 179 h 432"/>
                <a:gd name="T6" fmla="*/ 21 w 1403"/>
                <a:gd name="T7" fmla="*/ 203 h 432"/>
                <a:gd name="T8" fmla="*/ 5 w 1403"/>
                <a:gd name="T9" fmla="*/ 252 h 432"/>
                <a:gd name="T10" fmla="*/ 15 w 1403"/>
                <a:gd name="T11" fmla="*/ 347 h 432"/>
                <a:gd name="T12" fmla="*/ 111 w 1403"/>
                <a:gd name="T13" fmla="*/ 384 h 432"/>
                <a:gd name="T14" fmla="*/ 474 w 1403"/>
                <a:gd name="T15" fmla="*/ 422 h 432"/>
                <a:gd name="T16" fmla="*/ 613 w 1403"/>
                <a:gd name="T17" fmla="*/ 432 h 432"/>
                <a:gd name="T18" fmla="*/ 965 w 1403"/>
                <a:gd name="T19" fmla="*/ 422 h 432"/>
                <a:gd name="T20" fmla="*/ 1093 w 1403"/>
                <a:gd name="T21" fmla="*/ 394 h 432"/>
                <a:gd name="T22" fmla="*/ 1391 w 1403"/>
                <a:gd name="T23" fmla="*/ 356 h 432"/>
                <a:gd name="T24" fmla="*/ 1402 w 1403"/>
                <a:gd name="T25" fmla="*/ 290 h 432"/>
                <a:gd name="T26" fmla="*/ 687 w 1403"/>
                <a:gd name="T27" fmla="*/ 100 h 432"/>
                <a:gd name="T28" fmla="*/ 527 w 1403"/>
                <a:gd name="T29" fmla="*/ 1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3421" y="2256"/>
              <a:ext cx="12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greater than value</a:t>
              </a:r>
            </a:p>
          </p:txBody>
        </p:sp>
      </p:grpSp>
      <p:grpSp>
        <p:nvGrpSpPr>
          <p:cNvPr id="248869" name="Group 37"/>
          <p:cNvGrpSpPr>
            <a:grpSpLocks/>
          </p:cNvGrpSpPr>
          <p:nvPr/>
        </p:nvGrpSpPr>
        <p:grpSpPr bwMode="auto">
          <a:xfrm>
            <a:off x="1066800" y="3271835"/>
            <a:ext cx="3548063" cy="895349"/>
            <a:chOff x="624" y="1905"/>
            <a:chExt cx="2235" cy="564"/>
          </a:xfrm>
        </p:grpSpPr>
        <p:sp>
          <p:nvSpPr>
            <p:cNvPr id="248870" name="Freeform 38"/>
            <p:cNvSpPr>
              <a:spLocks/>
            </p:cNvSpPr>
            <p:nvPr/>
          </p:nvSpPr>
          <p:spPr bwMode="auto">
            <a:xfrm>
              <a:off x="624" y="1905"/>
              <a:ext cx="2235" cy="351"/>
            </a:xfrm>
            <a:custGeom>
              <a:avLst/>
              <a:gdLst>
                <a:gd name="T0" fmla="*/ 1363 w 1363"/>
                <a:gd name="T1" fmla="*/ 178 h 351"/>
                <a:gd name="T2" fmla="*/ 1347 w 1363"/>
                <a:gd name="T3" fmla="*/ 103 h 351"/>
                <a:gd name="T4" fmla="*/ 1294 w 1363"/>
                <a:gd name="T5" fmla="*/ 52 h 351"/>
                <a:gd name="T6" fmla="*/ 1033 w 1363"/>
                <a:gd name="T7" fmla="*/ 20 h 351"/>
                <a:gd name="T8" fmla="*/ 222 w 1363"/>
                <a:gd name="T9" fmla="*/ 30 h 351"/>
                <a:gd name="T10" fmla="*/ 83 w 1363"/>
                <a:gd name="T11" fmla="*/ 122 h 351"/>
                <a:gd name="T12" fmla="*/ 467 w 1363"/>
                <a:gd name="T13" fmla="*/ 333 h 351"/>
                <a:gd name="T14" fmla="*/ 873 w 1363"/>
                <a:gd name="T15" fmla="*/ 342 h 351"/>
                <a:gd name="T16" fmla="*/ 1107 w 1363"/>
                <a:gd name="T17" fmla="*/ 333 h 351"/>
                <a:gd name="T18" fmla="*/ 1113 w 1363"/>
                <a:gd name="T19" fmla="*/ 332 h 351"/>
                <a:gd name="T20" fmla="*/ 1166 w 1363"/>
                <a:gd name="T21" fmla="*/ 324 h 351"/>
                <a:gd name="T22" fmla="*/ 1251 w 1363"/>
                <a:gd name="T23" fmla="*/ 314 h 351"/>
                <a:gd name="T24" fmla="*/ 1289 w 1363"/>
                <a:gd name="T25" fmla="*/ 308 h 351"/>
                <a:gd name="T26" fmla="*/ 1342 w 1363"/>
                <a:gd name="T27" fmla="*/ 266 h 351"/>
                <a:gd name="T28" fmla="*/ 1355 w 1363"/>
                <a:gd name="T29" fmla="*/ 250 h 351"/>
                <a:gd name="T30" fmla="*/ 1363 w 1363"/>
                <a:gd name="T31" fmla="*/ 17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71" name="Text Box 39"/>
            <p:cNvSpPr txBox="1">
              <a:spLocks noChangeArrowheads="1"/>
            </p:cNvSpPr>
            <p:nvPr/>
          </p:nvSpPr>
          <p:spPr bwMode="auto">
            <a:xfrm>
              <a:off x="1337" y="2256"/>
              <a:ext cx="99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less than value</a:t>
              </a:r>
            </a:p>
          </p:txBody>
        </p:sp>
      </p:grpSp>
      <p:sp>
        <p:nvSpPr>
          <p:cNvPr id="248872" name="Freeform 40"/>
          <p:cNvSpPr>
            <a:spLocks/>
          </p:cNvSpPr>
          <p:nvPr/>
        </p:nvSpPr>
        <p:spPr bwMode="auto">
          <a:xfrm>
            <a:off x="4052888" y="4771090"/>
            <a:ext cx="1712912" cy="531812"/>
          </a:xfrm>
          <a:custGeom>
            <a:avLst/>
            <a:gdLst>
              <a:gd name="T0" fmla="*/ 578 w 1079"/>
              <a:gd name="T1" fmla="*/ 20 h 394"/>
              <a:gd name="T2" fmla="*/ 98 w 1079"/>
              <a:gd name="T3" fmla="*/ 31 h 394"/>
              <a:gd name="T4" fmla="*/ 2 w 1079"/>
              <a:gd name="T5" fmla="*/ 127 h 394"/>
              <a:gd name="T6" fmla="*/ 12 w 1079"/>
              <a:gd name="T7" fmla="*/ 212 h 394"/>
              <a:gd name="T8" fmla="*/ 130 w 1079"/>
              <a:gd name="T9" fmla="*/ 308 h 394"/>
              <a:gd name="T10" fmla="*/ 418 w 1079"/>
              <a:gd name="T11" fmla="*/ 394 h 394"/>
              <a:gd name="T12" fmla="*/ 898 w 1079"/>
              <a:gd name="T13" fmla="*/ 362 h 394"/>
              <a:gd name="T14" fmla="*/ 1079 w 1079"/>
              <a:gd name="T15" fmla="*/ 202 h 394"/>
              <a:gd name="T16" fmla="*/ 780 w 1079"/>
              <a:gd name="T17" fmla="*/ 63 h 394"/>
              <a:gd name="T18" fmla="*/ 642 w 1079"/>
              <a:gd name="T19" fmla="*/ 20 h 394"/>
              <a:gd name="T20" fmla="*/ 610 w 1079"/>
              <a:gd name="T21" fmla="*/ 10 h 394"/>
              <a:gd name="T22" fmla="*/ 578 w 1079"/>
              <a:gd name="T23" fmla="*/ 2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rgbClr val="63FF63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3" name="Text Box 41"/>
          <p:cNvSpPr txBox="1">
            <a:spLocks noChangeArrowheads="1"/>
          </p:cNvSpPr>
          <p:nvPr/>
        </p:nvSpPr>
        <p:spPr bwMode="auto">
          <a:xfrm>
            <a:off x="4122738" y="4913965"/>
            <a:ext cx="157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member of set</a:t>
            </a:r>
          </a:p>
        </p:txBody>
      </p:sp>
      <p:sp>
        <p:nvSpPr>
          <p:cNvPr id="248874" name="Freeform 42"/>
          <p:cNvSpPr>
            <a:spLocks/>
          </p:cNvSpPr>
          <p:nvPr/>
        </p:nvSpPr>
        <p:spPr bwMode="auto">
          <a:xfrm>
            <a:off x="2476500" y="5876925"/>
            <a:ext cx="4495800" cy="600075"/>
          </a:xfrm>
          <a:custGeom>
            <a:avLst/>
            <a:gdLst>
              <a:gd name="T0" fmla="*/ 1344 w 3340"/>
              <a:gd name="T1" fmla="*/ 37 h 666"/>
              <a:gd name="T2" fmla="*/ 757 w 3340"/>
              <a:gd name="T3" fmla="*/ 5 h 666"/>
              <a:gd name="T4" fmla="*/ 256 w 3340"/>
              <a:gd name="T5" fmla="*/ 58 h 666"/>
              <a:gd name="T6" fmla="*/ 0 w 3340"/>
              <a:gd name="T7" fmla="*/ 197 h 666"/>
              <a:gd name="T8" fmla="*/ 10 w 3340"/>
              <a:gd name="T9" fmla="*/ 282 h 666"/>
              <a:gd name="T10" fmla="*/ 501 w 3340"/>
              <a:gd name="T11" fmla="*/ 549 h 666"/>
              <a:gd name="T12" fmla="*/ 1312 w 3340"/>
              <a:gd name="T13" fmla="*/ 624 h 666"/>
              <a:gd name="T14" fmla="*/ 1813 w 3340"/>
              <a:gd name="T15" fmla="*/ 666 h 666"/>
              <a:gd name="T16" fmla="*/ 2250 w 3340"/>
              <a:gd name="T17" fmla="*/ 656 h 666"/>
              <a:gd name="T18" fmla="*/ 2688 w 3340"/>
              <a:gd name="T19" fmla="*/ 581 h 666"/>
              <a:gd name="T20" fmla="*/ 2997 w 3340"/>
              <a:gd name="T21" fmla="*/ 528 h 666"/>
              <a:gd name="T22" fmla="*/ 3242 w 3340"/>
              <a:gd name="T23" fmla="*/ 421 h 666"/>
              <a:gd name="T24" fmla="*/ 3338 w 3340"/>
              <a:gd name="T25" fmla="*/ 325 h 666"/>
              <a:gd name="T26" fmla="*/ 3328 w 3340"/>
              <a:gd name="T27" fmla="*/ 218 h 666"/>
              <a:gd name="T28" fmla="*/ 2976 w 3340"/>
              <a:gd name="T29" fmla="*/ 101 h 666"/>
              <a:gd name="T30" fmla="*/ 2016 w 3340"/>
              <a:gd name="T31" fmla="*/ 26 h 666"/>
              <a:gd name="T32" fmla="*/ 1642 w 3340"/>
              <a:gd name="T33" fmla="*/ 37 h 666"/>
              <a:gd name="T34" fmla="*/ 1493 w 3340"/>
              <a:gd name="T35" fmla="*/ 26 h 666"/>
              <a:gd name="T36" fmla="*/ 1418 w 3340"/>
              <a:gd name="T37" fmla="*/ 26 h 666"/>
              <a:gd name="T38" fmla="*/ 1344 w 3340"/>
              <a:gd name="T39" fmla="*/ 3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FAFD0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5" name="Freeform 43"/>
          <p:cNvSpPr>
            <a:spLocks/>
          </p:cNvSpPr>
          <p:nvPr/>
        </p:nvSpPr>
        <p:spPr bwMode="auto">
          <a:xfrm>
            <a:off x="4332288" y="6051550"/>
            <a:ext cx="914400" cy="307975"/>
          </a:xfrm>
          <a:custGeom>
            <a:avLst/>
            <a:gdLst>
              <a:gd name="T0" fmla="*/ 578 w 1079"/>
              <a:gd name="T1" fmla="*/ 20 h 394"/>
              <a:gd name="T2" fmla="*/ 98 w 1079"/>
              <a:gd name="T3" fmla="*/ 31 h 394"/>
              <a:gd name="T4" fmla="*/ 2 w 1079"/>
              <a:gd name="T5" fmla="*/ 127 h 394"/>
              <a:gd name="T6" fmla="*/ 12 w 1079"/>
              <a:gd name="T7" fmla="*/ 212 h 394"/>
              <a:gd name="T8" fmla="*/ 130 w 1079"/>
              <a:gd name="T9" fmla="*/ 308 h 394"/>
              <a:gd name="T10" fmla="*/ 418 w 1079"/>
              <a:gd name="T11" fmla="*/ 394 h 394"/>
              <a:gd name="T12" fmla="*/ 898 w 1079"/>
              <a:gd name="T13" fmla="*/ 362 h 394"/>
              <a:gd name="T14" fmla="*/ 1079 w 1079"/>
              <a:gd name="T15" fmla="*/ 202 h 394"/>
              <a:gd name="T16" fmla="*/ 780 w 1079"/>
              <a:gd name="T17" fmla="*/ 63 h 394"/>
              <a:gd name="T18" fmla="*/ 642 w 1079"/>
              <a:gd name="T19" fmla="*/ 20 h 394"/>
              <a:gd name="T20" fmla="*/ 610 w 1079"/>
              <a:gd name="T21" fmla="*/ 10 h 394"/>
              <a:gd name="T22" fmla="*/ 578 w 1079"/>
              <a:gd name="T23" fmla="*/ 2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6" name="Text Box 44"/>
          <p:cNvSpPr txBox="1">
            <a:spLocks noChangeArrowheads="1"/>
          </p:cNvSpPr>
          <p:nvPr/>
        </p:nvSpPr>
        <p:spPr bwMode="auto">
          <a:xfrm>
            <a:off x="4297363" y="6035675"/>
            <a:ext cx="984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Boolean</a:t>
            </a:r>
          </a:p>
        </p:txBody>
      </p:sp>
      <p:sp>
        <p:nvSpPr>
          <p:cNvPr id="248877" name="Text Box 45"/>
          <p:cNvSpPr txBox="1">
            <a:spLocks noChangeArrowheads="1"/>
          </p:cNvSpPr>
          <p:nvPr/>
        </p:nvSpPr>
        <p:spPr bwMode="auto">
          <a:xfrm>
            <a:off x="2570163" y="5942013"/>
            <a:ext cx="1355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nonBoolean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137040" y="609480"/>
              <a:ext cx="4464360" cy="3105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7680" y="600120"/>
                <a:ext cx="4483080" cy="31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66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5" grpId="0" autoUpdateAnimBg="0"/>
      <p:bldP spid="248847" grpId="0" autoUpdateAnimBg="0"/>
      <p:bldP spid="248848" grpId="0" autoUpdateAnimBg="0"/>
      <p:bldP spid="248849" grpId="0" autoUpdateAnimBg="0"/>
      <p:bldP spid="248865" grpId="0" autoUpdateAnimBg="0"/>
      <p:bldP spid="248873" grpId="0" autoUpdateAnimBg="0"/>
      <p:bldP spid="248876" grpId="0" autoUpdateAnimBg="0"/>
      <p:bldP spid="248877" grpId="0" autoUpdateAnimBg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19161"/>
            <a:ext cx="7696200" cy="357188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3</a:t>
            </a:r>
          </a:p>
        </p:txBody>
      </p:sp>
      <p:grpSp>
        <p:nvGrpSpPr>
          <p:cNvPr id="253955" name="Group 3"/>
          <p:cNvGrpSpPr>
            <a:grpSpLocks/>
          </p:cNvGrpSpPr>
          <p:nvPr/>
        </p:nvGrpSpPr>
        <p:grpSpPr bwMode="auto">
          <a:xfrm>
            <a:off x="838200" y="2209800"/>
            <a:ext cx="3962400" cy="3609975"/>
            <a:chOff x="1584" y="1104"/>
            <a:chExt cx="2496" cy="2274"/>
          </a:xfrm>
        </p:grpSpPr>
        <p:pic>
          <p:nvPicPr>
            <p:cNvPr id="25395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1104"/>
              <a:ext cx="2496" cy="2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3957" name="Oval 5"/>
            <p:cNvSpPr>
              <a:spLocks noChangeArrowheads="1"/>
            </p:cNvSpPr>
            <p:nvPr/>
          </p:nvSpPr>
          <p:spPr bwMode="auto">
            <a:xfrm>
              <a:off x="3264" y="2976"/>
              <a:ext cx="288" cy="2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762000" y="1752600"/>
            <a:ext cx="8153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for addition operation of MS calculator.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029200" y="2743200"/>
            <a:ext cx="41148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1: Integer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2: Decimal fraction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3: Negative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4: Invalid input</a:t>
            </a:r>
          </a:p>
        </p:txBody>
      </p:sp>
    </p:spTree>
    <p:extLst>
      <p:ext uri="{BB962C8B-B14F-4D97-AF65-F5344CB8AC3E}">
        <p14:creationId xmlns:p14="http://schemas.microsoft.com/office/powerpoint/2010/main" val="271654037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239000" cy="52705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Further </a:t>
            </a:r>
            <a:r>
              <a:rPr lang="en-US" altLang="zh-CN" dirty="0">
                <a:latin typeface="Cambria" panose="02040503050406030204" pitchFamily="18" charset="0"/>
              </a:rPr>
              <a:t>Partitioning</a:t>
            </a:r>
            <a:r>
              <a:rPr lang="en-US" altLang="zh-CN" sz="3200" dirty="0">
                <a:latin typeface="Cambria" panose="02040503050406030204" pitchFamily="18" charset="0"/>
              </a:rPr>
              <a:t> Possibilities</a:t>
            </a:r>
          </a:p>
        </p:txBody>
      </p:sp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381000" y="1371600"/>
            <a:ext cx="84582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default, empty, blank, null, zero, and no data.</a:t>
            </a:r>
          </a:p>
          <a:p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If nothing is entered, what happens?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Default set?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Error message?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Hung program?</a:t>
            </a:r>
          </a:p>
          <a:p>
            <a:pPr lvl="2"/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invalid, wrong, incorrect, and garbage data.</a:t>
            </a:r>
          </a:p>
          <a:p>
            <a:pPr lvl="1"/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Users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WILL</a:t>
            </a:r>
            <a:r>
              <a:rPr lang="en-US" altLang="zh-CN" sz="2000" b="1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 the software incorrectly.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Data loses or crashes are blamed on the software, always --- not the user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Have fun with this one --- devious, tricky, and nasty are good traits for a tester!</a:t>
            </a:r>
          </a:p>
        </p:txBody>
      </p:sp>
    </p:spTree>
    <p:extLst>
      <p:ext uri="{BB962C8B-B14F-4D97-AF65-F5344CB8AC3E}">
        <p14:creationId xmlns:p14="http://schemas.microsoft.com/office/powerpoint/2010/main" val="211930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Bug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" y="1981200"/>
            <a:ext cx="9144000" cy="4388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71640" y="1603080"/>
              <a:ext cx="5688000" cy="11512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80" y="1598040"/>
                <a:ext cx="5699880" cy="11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645000" y="2184480"/>
              <a:ext cx="2019600" cy="2140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5640" y="2175120"/>
                <a:ext cx="2038320" cy="21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8154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849" y="145040"/>
            <a:ext cx="7272338" cy="762000"/>
          </a:xfrm>
        </p:spPr>
        <p:txBody>
          <a:bodyPr/>
          <a:lstStyle/>
          <a:p>
            <a:r>
              <a:rPr lang="en-US" altLang="zh-CN" sz="2000" dirty="0">
                <a:latin typeface="Cambria" panose="02040503050406030204" pitchFamily="18" charset="0"/>
              </a:rPr>
              <a:t>Black-Box testing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- </a:t>
            </a:r>
            <a:r>
              <a:rPr lang="en-US" altLang="zh-CN" b="1" dirty="0">
                <a:latin typeface="Cambria" panose="02040503050406030204" pitchFamily="18" charset="0"/>
              </a:rPr>
              <a:t>Boundary Value Analysis (BVA)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72914" y="1333068"/>
            <a:ext cx="803296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technique based on identifying, and generating test cases to explore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are an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extremely rich source of errors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Natural language based specifications of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boundaries are often ambiguous,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 in ‘‘for input values of X between 0 and 40,...’’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applied to both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input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output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conditions.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Also applicable to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white box testing.</a:t>
            </a:r>
            <a:endParaRPr lang="zh-CN" altLang="en-US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85348" name="Group 4"/>
          <p:cNvGrpSpPr>
            <a:grpSpLocks/>
          </p:cNvGrpSpPr>
          <p:nvPr/>
        </p:nvGrpSpPr>
        <p:grpSpPr bwMode="auto">
          <a:xfrm>
            <a:off x="6019800" y="3429000"/>
            <a:ext cx="2981325" cy="2808288"/>
            <a:chOff x="4080" y="2592"/>
            <a:chExt cx="1320" cy="1321"/>
          </a:xfrm>
        </p:grpSpPr>
        <p:sp>
          <p:nvSpPr>
            <p:cNvPr id="185349" name="Freeform 5"/>
            <p:cNvSpPr>
              <a:spLocks/>
            </p:cNvSpPr>
            <p:nvPr/>
          </p:nvSpPr>
          <p:spPr bwMode="auto">
            <a:xfrm>
              <a:off x="4296" y="3088"/>
              <a:ext cx="849" cy="705"/>
            </a:xfrm>
            <a:custGeom>
              <a:avLst/>
              <a:gdLst>
                <a:gd name="T0" fmla="*/ 0 w 849"/>
                <a:gd name="T1" fmla="*/ 584 h 705"/>
                <a:gd name="T2" fmla="*/ 128 w 849"/>
                <a:gd name="T3" fmla="*/ 640 h 705"/>
                <a:gd name="T4" fmla="*/ 280 w 849"/>
                <a:gd name="T5" fmla="*/ 576 h 705"/>
                <a:gd name="T6" fmla="*/ 584 w 849"/>
                <a:gd name="T7" fmla="*/ 704 h 705"/>
                <a:gd name="T8" fmla="*/ 680 w 849"/>
                <a:gd name="T9" fmla="*/ 528 h 705"/>
                <a:gd name="T10" fmla="*/ 816 w 849"/>
                <a:gd name="T11" fmla="*/ 488 h 705"/>
                <a:gd name="T12" fmla="*/ 816 w 849"/>
                <a:gd name="T13" fmla="*/ 424 h 705"/>
                <a:gd name="T14" fmla="*/ 848 w 849"/>
                <a:gd name="T15" fmla="*/ 336 h 705"/>
                <a:gd name="T16" fmla="*/ 800 w 849"/>
                <a:gd name="T17" fmla="*/ 256 h 705"/>
                <a:gd name="T18" fmla="*/ 680 w 849"/>
                <a:gd name="T19" fmla="*/ 176 h 705"/>
                <a:gd name="T20" fmla="*/ 712 w 849"/>
                <a:gd name="T21" fmla="*/ 96 h 705"/>
                <a:gd name="T22" fmla="*/ 592 w 849"/>
                <a:gd name="T23" fmla="*/ 48 h 705"/>
                <a:gd name="T24" fmla="*/ 456 w 849"/>
                <a:gd name="T25" fmla="*/ 72 h 705"/>
                <a:gd name="T26" fmla="*/ 320 w 849"/>
                <a:gd name="T27" fmla="*/ 0 h 705"/>
                <a:gd name="T28" fmla="*/ 208 w 849"/>
                <a:gd name="T29" fmla="*/ 104 h 705"/>
                <a:gd name="T30" fmla="*/ 192 w 849"/>
                <a:gd name="T31" fmla="*/ 208 h 705"/>
                <a:gd name="T32" fmla="*/ 96 w 849"/>
                <a:gd name="T33" fmla="*/ 208 h 705"/>
                <a:gd name="T34" fmla="*/ 24 w 849"/>
                <a:gd name="T35" fmla="*/ 328 h 705"/>
                <a:gd name="T36" fmla="*/ 24 w 849"/>
                <a:gd name="T37" fmla="*/ 448 h 705"/>
                <a:gd name="T38" fmla="*/ 8 w 849"/>
                <a:gd name="T39" fmla="*/ 584 h 705"/>
                <a:gd name="T40" fmla="*/ 0 w 849"/>
                <a:gd name="T41" fmla="*/ 58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9" h="705">
                  <a:moveTo>
                    <a:pt x="0" y="584"/>
                  </a:moveTo>
                  <a:lnTo>
                    <a:pt x="128" y="640"/>
                  </a:lnTo>
                  <a:lnTo>
                    <a:pt x="280" y="576"/>
                  </a:lnTo>
                  <a:lnTo>
                    <a:pt x="584" y="704"/>
                  </a:lnTo>
                  <a:lnTo>
                    <a:pt x="680" y="528"/>
                  </a:lnTo>
                  <a:lnTo>
                    <a:pt x="816" y="488"/>
                  </a:lnTo>
                  <a:lnTo>
                    <a:pt x="816" y="424"/>
                  </a:lnTo>
                  <a:lnTo>
                    <a:pt x="848" y="336"/>
                  </a:lnTo>
                  <a:lnTo>
                    <a:pt x="800" y="256"/>
                  </a:lnTo>
                  <a:lnTo>
                    <a:pt x="680" y="176"/>
                  </a:lnTo>
                  <a:lnTo>
                    <a:pt x="712" y="96"/>
                  </a:lnTo>
                  <a:lnTo>
                    <a:pt x="592" y="48"/>
                  </a:lnTo>
                  <a:lnTo>
                    <a:pt x="456" y="72"/>
                  </a:lnTo>
                  <a:lnTo>
                    <a:pt x="320" y="0"/>
                  </a:lnTo>
                  <a:lnTo>
                    <a:pt x="208" y="104"/>
                  </a:lnTo>
                  <a:lnTo>
                    <a:pt x="192" y="208"/>
                  </a:lnTo>
                  <a:lnTo>
                    <a:pt x="96" y="208"/>
                  </a:lnTo>
                  <a:lnTo>
                    <a:pt x="24" y="328"/>
                  </a:lnTo>
                  <a:lnTo>
                    <a:pt x="24" y="448"/>
                  </a:lnTo>
                  <a:lnTo>
                    <a:pt x="8" y="584"/>
                  </a:lnTo>
                  <a:lnTo>
                    <a:pt x="0" y="584"/>
                  </a:lnTo>
                </a:path>
              </a:pathLst>
            </a:custGeom>
            <a:solidFill>
              <a:srgbClr val="FF00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0" name="Freeform 6"/>
            <p:cNvSpPr>
              <a:spLocks/>
            </p:cNvSpPr>
            <p:nvPr/>
          </p:nvSpPr>
          <p:spPr bwMode="auto">
            <a:xfrm>
              <a:off x="4296" y="3088"/>
              <a:ext cx="849" cy="705"/>
            </a:xfrm>
            <a:custGeom>
              <a:avLst/>
              <a:gdLst>
                <a:gd name="T0" fmla="*/ 0 w 849"/>
                <a:gd name="T1" fmla="*/ 584 h 705"/>
                <a:gd name="T2" fmla="*/ 128 w 849"/>
                <a:gd name="T3" fmla="*/ 640 h 705"/>
                <a:gd name="T4" fmla="*/ 280 w 849"/>
                <a:gd name="T5" fmla="*/ 576 h 705"/>
                <a:gd name="T6" fmla="*/ 584 w 849"/>
                <a:gd name="T7" fmla="*/ 704 h 705"/>
                <a:gd name="T8" fmla="*/ 680 w 849"/>
                <a:gd name="T9" fmla="*/ 528 h 705"/>
                <a:gd name="T10" fmla="*/ 816 w 849"/>
                <a:gd name="T11" fmla="*/ 488 h 705"/>
                <a:gd name="T12" fmla="*/ 816 w 849"/>
                <a:gd name="T13" fmla="*/ 424 h 705"/>
                <a:gd name="T14" fmla="*/ 848 w 849"/>
                <a:gd name="T15" fmla="*/ 336 h 705"/>
                <a:gd name="T16" fmla="*/ 800 w 849"/>
                <a:gd name="T17" fmla="*/ 256 h 705"/>
                <a:gd name="T18" fmla="*/ 680 w 849"/>
                <a:gd name="T19" fmla="*/ 176 h 705"/>
                <a:gd name="T20" fmla="*/ 712 w 849"/>
                <a:gd name="T21" fmla="*/ 96 h 705"/>
                <a:gd name="T22" fmla="*/ 592 w 849"/>
                <a:gd name="T23" fmla="*/ 48 h 705"/>
                <a:gd name="T24" fmla="*/ 456 w 849"/>
                <a:gd name="T25" fmla="*/ 72 h 705"/>
                <a:gd name="T26" fmla="*/ 320 w 849"/>
                <a:gd name="T27" fmla="*/ 0 h 705"/>
                <a:gd name="T28" fmla="*/ 208 w 849"/>
                <a:gd name="T29" fmla="*/ 104 h 705"/>
                <a:gd name="T30" fmla="*/ 192 w 849"/>
                <a:gd name="T31" fmla="*/ 208 h 705"/>
                <a:gd name="T32" fmla="*/ 96 w 849"/>
                <a:gd name="T33" fmla="*/ 208 h 705"/>
                <a:gd name="T34" fmla="*/ 24 w 849"/>
                <a:gd name="T35" fmla="*/ 328 h 705"/>
                <a:gd name="T36" fmla="*/ 24 w 849"/>
                <a:gd name="T37" fmla="*/ 448 h 705"/>
                <a:gd name="T38" fmla="*/ 8 w 849"/>
                <a:gd name="T39" fmla="*/ 58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9" h="705">
                  <a:moveTo>
                    <a:pt x="0" y="584"/>
                  </a:moveTo>
                  <a:lnTo>
                    <a:pt x="128" y="640"/>
                  </a:lnTo>
                  <a:lnTo>
                    <a:pt x="280" y="576"/>
                  </a:lnTo>
                  <a:lnTo>
                    <a:pt x="584" y="704"/>
                  </a:lnTo>
                  <a:lnTo>
                    <a:pt x="680" y="528"/>
                  </a:lnTo>
                  <a:lnTo>
                    <a:pt x="816" y="488"/>
                  </a:lnTo>
                  <a:lnTo>
                    <a:pt x="816" y="424"/>
                  </a:lnTo>
                  <a:lnTo>
                    <a:pt x="848" y="336"/>
                  </a:lnTo>
                  <a:lnTo>
                    <a:pt x="800" y="256"/>
                  </a:lnTo>
                  <a:lnTo>
                    <a:pt x="680" y="176"/>
                  </a:lnTo>
                  <a:lnTo>
                    <a:pt x="712" y="96"/>
                  </a:lnTo>
                  <a:lnTo>
                    <a:pt x="592" y="48"/>
                  </a:lnTo>
                  <a:lnTo>
                    <a:pt x="456" y="72"/>
                  </a:lnTo>
                  <a:lnTo>
                    <a:pt x="320" y="0"/>
                  </a:lnTo>
                  <a:lnTo>
                    <a:pt x="208" y="104"/>
                  </a:lnTo>
                  <a:lnTo>
                    <a:pt x="192" y="208"/>
                  </a:lnTo>
                  <a:lnTo>
                    <a:pt x="96" y="208"/>
                  </a:lnTo>
                  <a:lnTo>
                    <a:pt x="24" y="328"/>
                  </a:lnTo>
                  <a:lnTo>
                    <a:pt x="24" y="448"/>
                  </a:lnTo>
                  <a:lnTo>
                    <a:pt x="8" y="58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1" name="Freeform 7"/>
            <p:cNvSpPr>
              <a:spLocks/>
            </p:cNvSpPr>
            <p:nvPr/>
          </p:nvSpPr>
          <p:spPr bwMode="auto">
            <a:xfrm>
              <a:off x="4080" y="2592"/>
              <a:ext cx="537" cy="1233"/>
            </a:xfrm>
            <a:custGeom>
              <a:avLst/>
              <a:gdLst>
                <a:gd name="T0" fmla="*/ 536 w 537"/>
                <a:gd name="T1" fmla="*/ 0 h 1233"/>
                <a:gd name="T2" fmla="*/ 536 w 537"/>
                <a:gd name="T3" fmla="*/ 840 h 1233"/>
                <a:gd name="T4" fmla="*/ 0 w 537"/>
                <a:gd name="T5" fmla="*/ 1232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1233">
                  <a:moveTo>
                    <a:pt x="536" y="0"/>
                  </a:moveTo>
                  <a:lnTo>
                    <a:pt x="536" y="840"/>
                  </a:lnTo>
                  <a:lnTo>
                    <a:pt x="0" y="123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2" name="Line 8"/>
            <p:cNvSpPr>
              <a:spLocks noChangeShapeType="1"/>
            </p:cNvSpPr>
            <p:nvPr/>
          </p:nvSpPr>
          <p:spPr bwMode="auto">
            <a:xfrm>
              <a:off x="4616" y="3440"/>
              <a:ext cx="784" cy="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3" name="Oval 9" descr="50%"/>
            <p:cNvSpPr>
              <a:spLocks noChangeArrowheads="1"/>
            </p:cNvSpPr>
            <p:nvPr/>
          </p:nvSpPr>
          <p:spPr bwMode="auto">
            <a:xfrm>
              <a:off x="4888" y="3680"/>
              <a:ext cx="312" cy="64"/>
            </a:xfrm>
            <a:prstGeom prst="ellipse">
              <a:avLst/>
            </a:prstGeom>
            <a:pattFill prst="pct50">
              <a:fgClr>
                <a:srgbClr val="000000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4" name="Oval 10"/>
            <p:cNvSpPr>
              <a:spLocks noChangeArrowheads="1"/>
            </p:cNvSpPr>
            <p:nvPr/>
          </p:nvSpPr>
          <p:spPr bwMode="auto">
            <a:xfrm>
              <a:off x="4880" y="3672"/>
              <a:ext cx="328" cy="80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5" name="Freeform 11"/>
            <p:cNvSpPr>
              <a:spLocks/>
            </p:cNvSpPr>
            <p:nvPr/>
          </p:nvSpPr>
          <p:spPr bwMode="auto">
            <a:xfrm>
              <a:off x="4888" y="3768"/>
              <a:ext cx="65" cy="129"/>
            </a:xfrm>
            <a:custGeom>
              <a:avLst/>
              <a:gdLst>
                <a:gd name="T0" fmla="*/ 64 w 65"/>
                <a:gd name="T1" fmla="*/ 0 h 129"/>
                <a:gd name="T2" fmla="*/ 0 w 65"/>
                <a:gd name="T3" fmla="*/ 48 h 129"/>
                <a:gd name="T4" fmla="*/ 40 w 65"/>
                <a:gd name="T5" fmla="*/ 128 h 129"/>
                <a:gd name="T6" fmla="*/ 40 w 65"/>
                <a:gd name="T7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29">
                  <a:moveTo>
                    <a:pt x="64" y="0"/>
                  </a:moveTo>
                  <a:lnTo>
                    <a:pt x="0" y="48"/>
                  </a:lnTo>
                  <a:lnTo>
                    <a:pt x="40" y="128"/>
                  </a:lnTo>
                  <a:lnTo>
                    <a:pt x="40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6" name="Freeform 12"/>
            <p:cNvSpPr>
              <a:spLocks/>
            </p:cNvSpPr>
            <p:nvPr/>
          </p:nvSpPr>
          <p:spPr bwMode="auto">
            <a:xfrm>
              <a:off x="4880" y="3760"/>
              <a:ext cx="65" cy="129"/>
            </a:xfrm>
            <a:custGeom>
              <a:avLst/>
              <a:gdLst>
                <a:gd name="T0" fmla="*/ 64 w 65"/>
                <a:gd name="T1" fmla="*/ 0 h 129"/>
                <a:gd name="T2" fmla="*/ 0 w 65"/>
                <a:gd name="T3" fmla="*/ 48 h 129"/>
                <a:gd name="T4" fmla="*/ 40 w 65"/>
                <a:gd name="T5" fmla="*/ 128 h 129"/>
                <a:gd name="T6" fmla="*/ 40 w 65"/>
                <a:gd name="T7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29">
                  <a:moveTo>
                    <a:pt x="64" y="0"/>
                  </a:moveTo>
                  <a:lnTo>
                    <a:pt x="0" y="48"/>
                  </a:lnTo>
                  <a:lnTo>
                    <a:pt x="40" y="128"/>
                  </a:lnTo>
                  <a:lnTo>
                    <a:pt x="40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7" name="Freeform 13"/>
            <p:cNvSpPr>
              <a:spLocks/>
            </p:cNvSpPr>
            <p:nvPr/>
          </p:nvSpPr>
          <p:spPr bwMode="auto">
            <a:xfrm>
              <a:off x="5056" y="3784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16 w 41"/>
                <a:gd name="T3" fmla="*/ 64 h 129"/>
                <a:gd name="T4" fmla="*/ 4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16" y="64"/>
                  </a:lnTo>
                  <a:lnTo>
                    <a:pt x="4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8" name="Freeform 14"/>
            <p:cNvSpPr>
              <a:spLocks/>
            </p:cNvSpPr>
            <p:nvPr/>
          </p:nvSpPr>
          <p:spPr bwMode="auto">
            <a:xfrm>
              <a:off x="5048" y="3776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16 w 41"/>
                <a:gd name="T3" fmla="*/ 64 h 129"/>
                <a:gd name="T4" fmla="*/ 4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16" y="64"/>
                  </a:lnTo>
                  <a:lnTo>
                    <a:pt x="4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9" name="Freeform 15"/>
            <p:cNvSpPr>
              <a:spLocks/>
            </p:cNvSpPr>
            <p:nvPr/>
          </p:nvSpPr>
          <p:spPr bwMode="auto">
            <a:xfrm>
              <a:off x="5184" y="3744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40 w 41"/>
                <a:gd name="T3" fmla="*/ 48 h 129"/>
                <a:gd name="T4" fmla="*/ 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40" y="48"/>
                  </a:lnTo>
                  <a:lnTo>
                    <a:pt x="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0" name="Freeform 16"/>
            <p:cNvSpPr>
              <a:spLocks/>
            </p:cNvSpPr>
            <p:nvPr/>
          </p:nvSpPr>
          <p:spPr bwMode="auto">
            <a:xfrm>
              <a:off x="5176" y="3736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40 w 41"/>
                <a:gd name="T3" fmla="*/ 48 h 129"/>
                <a:gd name="T4" fmla="*/ 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40" y="48"/>
                  </a:lnTo>
                  <a:lnTo>
                    <a:pt x="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1" name="Line 17"/>
            <p:cNvSpPr>
              <a:spLocks noChangeShapeType="1"/>
            </p:cNvSpPr>
            <p:nvPr/>
          </p:nvSpPr>
          <p:spPr bwMode="auto">
            <a:xfrm>
              <a:off x="5128" y="3752"/>
              <a:ext cx="0" cy="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2" name="Freeform 18"/>
            <p:cNvSpPr>
              <a:spLocks/>
            </p:cNvSpPr>
            <p:nvPr/>
          </p:nvSpPr>
          <p:spPr bwMode="auto">
            <a:xfrm>
              <a:off x="4848" y="3752"/>
              <a:ext cx="65" cy="97"/>
            </a:xfrm>
            <a:custGeom>
              <a:avLst/>
              <a:gdLst>
                <a:gd name="T0" fmla="*/ 64 w 65"/>
                <a:gd name="T1" fmla="*/ 0 h 97"/>
                <a:gd name="T2" fmla="*/ 0 w 65"/>
                <a:gd name="T3" fmla="*/ 16 h 97"/>
                <a:gd name="T4" fmla="*/ 0 w 65"/>
                <a:gd name="T5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97">
                  <a:moveTo>
                    <a:pt x="64" y="0"/>
                  </a:moveTo>
                  <a:lnTo>
                    <a:pt x="0" y="16"/>
                  </a:lnTo>
                  <a:lnTo>
                    <a:pt x="0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3" name="Freeform 19"/>
            <p:cNvSpPr>
              <a:spLocks/>
            </p:cNvSpPr>
            <p:nvPr/>
          </p:nvSpPr>
          <p:spPr bwMode="auto">
            <a:xfrm>
              <a:off x="4840" y="3744"/>
              <a:ext cx="65" cy="97"/>
            </a:xfrm>
            <a:custGeom>
              <a:avLst/>
              <a:gdLst>
                <a:gd name="T0" fmla="*/ 64 w 65"/>
                <a:gd name="T1" fmla="*/ 0 h 97"/>
                <a:gd name="T2" fmla="*/ 0 w 65"/>
                <a:gd name="T3" fmla="*/ 16 h 97"/>
                <a:gd name="T4" fmla="*/ 0 w 65"/>
                <a:gd name="T5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97">
                  <a:moveTo>
                    <a:pt x="64" y="0"/>
                  </a:moveTo>
                  <a:lnTo>
                    <a:pt x="0" y="16"/>
                  </a:lnTo>
                  <a:lnTo>
                    <a:pt x="0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4" name="Line 20"/>
            <p:cNvSpPr>
              <a:spLocks noChangeShapeType="1"/>
            </p:cNvSpPr>
            <p:nvPr/>
          </p:nvSpPr>
          <p:spPr bwMode="auto">
            <a:xfrm>
              <a:off x="4840" y="3824"/>
              <a:ext cx="0" cy="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5" name="Freeform 21"/>
            <p:cNvSpPr>
              <a:spLocks/>
            </p:cNvSpPr>
            <p:nvPr/>
          </p:nvSpPr>
          <p:spPr bwMode="auto">
            <a:xfrm>
              <a:off x="4992" y="3784"/>
              <a:ext cx="25" cy="81"/>
            </a:xfrm>
            <a:custGeom>
              <a:avLst/>
              <a:gdLst>
                <a:gd name="T0" fmla="*/ 24 w 25"/>
                <a:gd name="T1" fmla="*/ 0 h 81"/>
                <a:gd name="T2" fmla="*/ 0 w 25"/>
                <a:gd name="T3" fmla="*/ 48 h 81"/>
                <a:gd name="T4" fmla="*/ 0 w 25"/>
                <a:gd name="T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81">
                  <a:moveTo>
                    <a:pt x="24" y="0"/>
                  </a:moveTo>
                  <a:lnTo>
                    <a:pt x="0" y="48"/>
                  </a:lnTo>
                  <a:lnTo>
                    <a:pt x="0" y="8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6" name="Freeform 22"/>
            <p:cNvSpPr>
              <a:spLocks/>
            </p:cNvSpPr>
            <p:nvPr/>
          </p:nvSpPr>
          <p:spPr bwMode="auto">
            <a:xfrm>
              <a:off x="4984" y="3776"/>
              <a:ext cx="25" cy="81"/>
            </a:xfrm>
            <a:custGeom>
              <a:avLst/>
              <a:gdLst>
                <a:gd name="T0" fmla="*/ 24 w 25"/>
                <a:gd name="T1" fmla="*/ 0 h 81"/>
                <a:gd name="T2" fmla="*/ 0 w 25"/>
                <a:gd name="T3" fmla="*/ 48 h 81"/>
                <a:gd name="T4" fmla="*/ 0 w 25"/>
                <a:gd name="T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81">
                  <a:moveTo>
                    <a:pt x="24" y="0"/>
                  </a:moveTo>
                  <a:lnTo>
                    <a:pt x="0" y="48"/>
                  </a:lnTo>
                  <a:lnTo>
                    <a:pt x="0" y="8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7" name="Oval 23"/>
            <p:cNvSpPr>
              <a:spLocks noChangeArrowheads="1"/>
            </p:cNvSpPr>
            <p:nvPr/>
          </p:nvSpPr>
          <p:spPr bwMode="auto">
            <a:xfrm>
              <a:off x="4824" y="3616"/>
              <a:ext cx="64" cy="72"/>
            </a:xfrm>
            <a:prstGeom prst="ellipse">
              <a:avLst/>
            </a:prstGeom>
            <a:solidFill>
              <a:srgbClr val="51DC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8" name="Oval 24"/>
            <p:cNvSpPr>
              <a:spLocks noChangeArrowheads="1"/>
            </p:cNvSpPr>
            <p:nvPr/>
          </p:nvSpPr>
          <p:spPr bwMode="auto">
            <a:xfrm>
              <a:off x="4816" y="3608"/>
              <a:ext cx="80" cy="8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9" name="Freeform 25"/>
            <p:cNvSpPr>
              <a:spLocks/>
            </p:cNvSpPr>
            <p:nvPr/>
          </p:nvSpPr>
          <p:spPr bwMode="auto">
            <a:xfrm>
              <a:off x="4688" y="3464"/>
              <a:ext cx="153" cy="145"/>
            </a:xfrm>
            <a:custGeom>
              <a:avLst/>
              <a:gdLst>
                <a:gd name="T0" fmla="*/ 152 w 153"/>
                <a:gd name="T1" fmla="*/ 144 h 145"/>
                <a:gd name="T2" fmla="*/ 88 w 153"/>
                <a:gd name="T3" fmla="*/ 32 h 145"/>
                <a:gd name="T4" fmla="*/ 0 w 153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45">
                  <a:moveTo>
                    <a:pt x="152" y="144"/>
                  </a:moveTo>
                  <a:lnTo>
                    <a:pt x="88" y="3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0" name="Freeform 26"/>
            <p:cNvSpPr>
              <a:spLocks/>
            </p:cNvSpPr>
            <p:nvPr/>
          </p:nvSpPr>
          <p:spPr bwMode="auto">
            <a:xfrm>
              <a:off x="4688" y="3464"/>
              <a:ext cx="153" cy="145"/>
            </a:xfrm>
            <a:custGeom>
              <a:avLst/>
              <a:gdLst>
                <a:gd name="T0" fmla="*/ 152 w 153"/>
                <a:gd name="T1" fmla="*/ 144 h 145"/>
                <a:gd name="T2" fmla="*/ 88 w 153"/>
                <a:gd name="T3" fmla="*/ 32 h 145"/>
                <a:gd name="T4" fmla="*/ 0 w 153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45">
                  <a:moveTo>
                    <a:pt x="152" y="144"/>
                  </a:moveTo>
                  <a:lnTo>
                    <a:pt x="88" y="3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1" name="Oval 27"/>
            <p:cNvSpPr>
              <a:spLocks noChangeArrowheads="1"/>
            </p:cNvSpPr>
            <p:nvPr/>
          </p:nvSpPr>
          <p:spPr bwMode="auto">
            <a:xfrm>
              <a:off x="4652" y="3436"/>
              <a:ext cx="32" cy="4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2" name="Freeform 28"/>
            <p:cNvSpPr>
              <a:spLocks/>
            </p:cNvSpPr>
            <p:nvPr/>
          </p:nvSpPr>
          <p:spPr bwMode="auto">
            <a:xfrm>
              <a:off x="4776" y="3400"/>
              <a:ext cx="105" cy="209"/>
            </a:xfrm>
            <a:custGeom>
              <a:avLst/>
              <a:gdLst>
                <a:gd name="T0" fmla="*/ 104 w 105"/>
                <a:gd name="T1" fmla="*/ 208 h 209"/>
                <a:gd name="T2" fmla="*/ 80 w 105"/>
                <a:gd name="T3" fmla="*/ 80 h 209"/>
                <a:gd name="T4" fmla="*/ 0 w 105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209">
                  <a:moveTo>
                    <a:pt x="104" y="208"/>
                  </a:moveTo>
                  <a:lnTo>
                    <a:pt x="80" y="8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3" name="Freeform 29"/>
            <p:cNvSpPr>
              <a:spLocks/>
            </p:cNvSpPr>
            <p:nvPr/>
          </p:nvSpPr>
          <p:spPr bwMode="auto">
            <a:xfrm>
              <a:off x="4776" y="3400"/>
              <a:ext cx="105" cy="209"/>
            </a:xfrm>
            <a:custGeom>
              <a:avLst/>
              <a:gdLst>
                <a:gd name="T0" fmla="*/ 104 w 105"/>
                <a:gd name="T1" fmla="*/ 208 h 209"/>
                <a:gd name="T2" fmla="*/ 80 w 105"/>
                <a:gd name="T3" fmla="*/ 80 h 209"/>
                <a:gd name="T4" fmla="*/ 0 w 105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209">
                  <a:moveTo>
                    <a:pt x="104" y="208"/>
                  </a:moveTo>
                  <a:lnTo>
                    <a:pt x="80" y="8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4" name="Oval 30"/>
            <p:cNvSpPr>
              <a:spLocks noChangeArrowheads="1"/>
            </p:cNvSpPr>
            <p:nvPr/>
          </p:nvSpPr>
          <p:spPr bwMode="auto">
            <a:xfrm>
              <a:off x="4740" y="3372"/>
              <a:ext cx="56" cy="40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5375" name="Rectangle 31"/>
          <p:cNvSpPr>
            <a:spLocks noChangeArrowheads="1"/>
          </p:cNvSpPr>
          <p:nvPr/>
        </p:nvSpPr>
        <p:spPr bwMode="auto">
          <a:xfrm>
            <a:off x="506243" y="4829021"/>
            <a:ext cx="5334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effectLst/>
                <a:latin typeface="Cambria" panose="02040503050406030204" pitchFamily="18" charset="0"/>
              </a:rPr>
              <a:t>more errors occur at the </a:t>
            </a:r>
            <a:r>
              <a:rPr lang="en-US" altLang="zh-CN" sz="2000" b="1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boundaries</a:t>
            </a:r>
            <a:r>
              <a:rPr lang="en-US" altLang="zh-CN" sz="2000" b="1">
                <a:effectLst/>
                <a:latin typeface="Cambria" panose="02040503050406030204" pitchFamily="18" charset="0"/>
              </a:rPr>
              <a:t> of an input domain than in the “center”</a:t>
            </a:r>
          </a:p>
        </p:txBody>
      </p:sp>
    </p:spTree>
    <p:extLst>
      <p:ext uri="{BB962C8B-B14F-4D97-AF65-F5344CB8AC3E}">
        <p14:creationId xmlns:p14="http://schemas.microsoft.com/office/powerpoint/2010/main" val="2285098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75" grpId="0" animBg="1" autoUpdateAnimBg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5105400" cy="541338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Boundary Values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4648200"/>
          </a:xfrm>
          <a:noFill/>
          <a:ln/>
        </p:spPr>
        <p:txBody>
          <a:bodyPr/>
          <a:lstStyle/>
          <a:p>
            <a:pPr marL="381000" indent="-381000"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Cambria" panose="02040503050406030204" pitchFamily="18" charset="0"/>
              </a:rPr>
              <a:t>Based on experience / heuristics :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Testing boundary conditions of eq. classes is more effective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i.e. values directly on, above, and beneath edges of classes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Choose input boundary values as tests </a:t>
            </a:r>
            <a:r>
              <a:rPr lang="en-US" altLang="zh-CN" sz="2000" b="1" dirty="0">
                <a:latin typeface="Cambria" panose="02040503050406030204" pitchFamily="18" charset="0"/>
              </a:rPr>
              <a:t>in input classes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instead of, or additional to arbitrary values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Choose also inputs that </a:t>
            </a:r>
            <a:r>
              <a:rPr lang="en-US" altLang="zh-CN" sz="2000" b="1" dirty="0">
                <a:latin typeface="Cambria" panose="02040503050406030204" pitchFamily="18" charset="0"/>
              </a:rPr>
              <a:t>invoke output boundary values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( values on the boundary of output classes )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marL="381000" indent="-381000"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Cambria" panose="02040503050406030204" pitchFamily="18" charset="0"/>
              </a:rPr>
              <a:t>Example strategy as extension of equivalence partitioning: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one  (n)  </a:t>
            </a:r>
            <a:r>
              <a:rPr lang="en-US" altLang="zh-CN" sz="2000" b="1" dirty="0">
                <a:latin typeface="Cambria" panose="02040503050406030204" pitchFamily="18" charset="0"/>
              </a:rPr>
              <a:t>arbitrary </a:t>
            </a:r>
            <a:r>
              <a:rPr lang="en-US" altLang="zh-CN" sz="2000" dirty="0">
                <a:latin typeface="Cambria" panose="02040503050406030204" pitchFamily="18" charset="0"/>
              </a:rPr>
              <a:t>value(s) in each eq. class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values </a:t>
            </a:r>
            <a:r>
              <a:rPr lang="en-US" altLang="zh-CN" sz="2000" b="1" u="sng" dirty="0">
                <a:latin typeface="Cambria" panose="02040503050406030204" pitchFamily="18" charset="0"/>
              </a:rPr>
              <a:t>exactly </a:t>
            </a:r>
            <a:r>
              <a:rPr lang="en-US" altLang="zh-CN" sz="2000" dirty="0">
                <a:latin typeface="Cambria" panose="02040503050406030204" pitchFamily="18" charset="0"/>
              </a:rPr>
              <a:t>on </a:t>
            </a:r>
            <a:r>
              <a:rPr lang="en-US" altLang="zh-CN" sz="2000" b="1" dirty="0">
                <a:latin typeface="Cambria" panose="02040503050406030204" pitchFamily="18" charset="0"/>
              </a:rPr>
              <a:t>lower /upper boundaries</a:t>
            </a:r>
            <a:r>
              <a:rPr lang="en-US" altLang="zh-CN" sz="2000" dirty="0">
                <a:latin typeface="Cambria" panose="02040503050406030204" pitchFamily="18" charset="0"/>
              </a:rPr>
              <a:t> of eq. class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values </a:t>
            </a:r>
            <a:r>
              <a:rPr lang="en-US" altLang="zh-CN" sz="2000" b="1" u="sng" dirty="0">
                <a:latin typeface="Cambria" panose="02040503050406030204" pitchFamily="18" charset="0"/>
              </a:rPr>
              <a:t>immediately</a:t>
            </a:r>
            <a:r>
              <a:rPr lang="en-US" altLang="zh-CN" sz="2000" dirty="0">
                <a:latin typeface="Cambria" panose="02040503050406030204" pitchFamily="18" charset="0"/>
              </a:rPr>
              <a:t> below /above each boundary ( if applicable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42720" y="4540320"/>
              <a:ext cx="6909480" cy="1416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360" y="4530960"/>
                <a:ext cx="6928200" cy="14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864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18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975"/>
            <a:ext cx="7962900" cy="693738"/>
          </a:xfrm>
        </p:spPr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Guidelines for Identifying </a:t>
            </a:r>
            <a:r>
              <a:rPr lang="en-US" altLang="zh-CN" sz="2000">
                <a:latin typeface="Cambria" panose="02040503050406030204" pitchFamily="18" charset="0"/>
              </a:rPr>
              <a:t>Boundary Values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1038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Cambria" panose="02040503050406030204" pitchFamily="18" charset="0"/>
              </a:rPr>
              <a:t>1</a:t>
            </a:r>
            <a:r>
              <a:rPr lang="zh-CN" altLang="en-US" sz="2000" dirty="0">
                <a:latin typeface="Cambria" panose="02040503050406030204" pitchFamily="18" charset="0"/>
              </a:rPr>
              <a:t>. </a:t>
            </a:r>
            <a:r>
              <a:rPr lang="en-US" altLang="zh-CN" sz="2000" dirty="0">
                <a:latin typeface="Cambria" panose="02040503050406030204" pitchFamily="18" charset="0"/>
              </a:rPr>
              <a:t>If the input range is bounded by a and b, then use a, b, and values just above and just below a and b, respectively.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361950" y="2750964"/>
            <a:ext cx="83010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2. 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the input is a number of values, use the minimum and maximum of the values and values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above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below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them, respectively.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381000" y="4343372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3.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Apply guidelines 1 and 2 to create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output values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at the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minimum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maximum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expected values.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322811" y="5265536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4.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data structures have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boundaries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, test these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boundary values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values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above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below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them, respectively.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e.g., for an array of bounds 1 to 10 — test array index equal to 0, 1,2, 9, 10, 11</a:t>
            </a:r>
          </a:p>
        </p:txBody>
      </p:sp>
      <p:grpSp>
        <p:nvGrpSpPr>
          <p:cNvPr id="186407" name="Group 39"/>
          <p:cNvGrpSpPr>
            <a:grpSpLocks/>
          </p:cNvGrpSpPr>
          <p:nvPr/>
        </p:nvGrpSpPr>
        <p:grpSpPr bwMode="auto">
          <a:xfrm>
            <a:off x="1447800" y="3657600"/>
            <a:ext cx="6129338" cy="560388"/>
            <a:chOff x="1080" y="2256"/>
            <a:chExt cx="3861" cy="353"/>
          </a:xfrm>
        </p:grpSpPr>
        <p:grpSp>
          <p:nvGrpSpPr>
            <p:cNvPr id="186386" name="Group 18"/>
            <p:cNvGrpSpPr>
              <a:grpSpLocks/>
            </p:cNvGrpSpPr>
            <p:nvPr/>
          </p:nvGrpSpPr>
          <p:grpSpPr bwMode="auto">
            <a:xfrm>
              <a:off x="1080" y="2256"/>
              <a:ext cx="3861" cy="48"/>
              <a:chOff x="984" y="2065"/>
              <a:chExt cx="3792" cy="48"/>
            </a:xfrm>
          </p:grpSpPr>
          <p:sp>
            <p:nvSpPr>
              <p:cNvPr id="186387" name="Line 19"/>
              <p:cNvSpPr>
                <a:spLocks noChangeShapeType="1"/>
              </p:cNvSpPr>
              <p:nvPr/>
            </p:nvSpPr>
            <p:spPr bwMode="auto">
              <a:xfrm>
                <a:off x="984" y="2089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88" name="Oval 20"/>
              <p:cNvSpPr>
                <a:spLocks noChangeArrowheads="1"/>
              </p:cNvSpPr>
              <p:nvPr/>
            </p:nvSpPr>
            <p:spPr bwMode="auto">
              <a:xfrm>
                <a:off x="285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89" name="Oval 21"/>
              <p:cNvSpPr>
                <a:spLocks noChangeArrowheads="1"/>
              </p:cNvSpPr>
              <p:nvPr/>
            </p:nvSpPr>
            <p:spPr bwMode="auto">
              <a:xfrm>
                <a:off x="177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0" name="Oval 22"/>
              <p:cNvSpPr>
                <a:spLocks noChangeArrowheads="1"/>
              </p:cNvSpPr>
              <p:nvPr/>
            </p:nvSpPr>
            <p:spPr bwMode="auto">
              <a:xfrm>
                <a:off x="2400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1" name="Oval 23"/>
              <p:cNvSpPr>
                <a:spLocks noChangeArrowheads="1"/>
              </p:cNvSpPr>
              <p:nvPr/>
            </p:nvSpPr>
            <p:spPr bwMode="auto">
              <a:xfrm>
                <a:off x="321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2" name="Oval 24"/>
              <p:cNvSpPr>
                <a:spLocks noChangeArrowheads="1"/>
              </p:cNvSpPr>
              <p:nvPr/>
            </p:nvSpPr>
            <p:spPr bwMode="auto">
              <a:xfrm>
                <a:off x="3744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93" name="Group 25"/>
            <p:cNvGrpSpPr>
              <a:grpSpLocks/>
            </p:cNvGrpSpPr>
            <p:nvPr/>
          </p:nvGrpSpPr>
          <p:grpSpPr bwMode="auto">
            <a:xfrm>
              <a:off x="1814" y="2296"/>
              <a:ext cx="205" cy="313"/>
              <a:chOff x="2083" y="1312"/>
              <a:chExt cx="201" cy="313"/>
            </a:xfrm>
          </p:grpSpPr>
          <p:sp>
            <p:nvSpPr>
              <p:cNvPr id="186394" name="Text Box 26"/>
              <p:cNvSpPr txBox="1">
                <a:spLocks noChangeArrowheads="1"/>
              </p:cNvSpPr>
              <p:nvPr/>
            </p:nvSpPr>
            <p:spPr bwMode="auto">
              <a:xfrm>
                <a:off x="2083" y="1375"/>
                <a:ext cx="20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86395" name="Line 27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96" name="Group 28"/>
            <p:cNvGrpSpPr>
              <a:grpSpLocks/>
            </p:cNvGrpSpPr>
            <p:nvPr/>
          </p:nvGrpSpPr>
          <p:grpSpPr bwMode="auto">
            <a:xfrm>
              <a:off x="3810" y="2296"/>
              <a:ext cx="214" cy="313"/>
              <a:chOff x="3465" y="1312"/>
              <a:chExt cx="210" cy="313"/>
            </a:xfrm>
          </p:grpSpPr>
          <p:sp>
            <p:nvSpPr>
              <p:cNvPr id="186397" name="Text Box 29"/>
              <p:cNvSpPr txBox="1">
                <a:spLocks noChangeArrowheads="1"/>
              </p:cNvSpPr>
              <p:nvPr/>
            </p:nvSpPr>
            <p:spPr bwMode="auto">
              <a:xfrm>
                <a:off x="3465" y="1375"/>
                <a:ext cx="21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86398" name="Line 30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399" name="Line 31"/>
            <p:cNvSpPr>
              <a:spLocks noChangeShapeType="1"/>
            </p:cNvSpPr>
            <p:nvPr/>
          </p:nvSpPr>
          <p:spPr bwMode="auto">
            <a:xfrm>
              <a:off x="3969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0" name="Line 32"/>
            <p:cNvSpPr>
              <a:spLocks noChangeShapeType="1"/>
            </p:cNvSpPr>
            <p:nvPr/>
          </p:nvSpPr>
          <p:spPr bwMode="auto">
            <a:xfrm>
              <a:off x="385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1" name="Line 33"/>
            <p:cNvSpPr>
              <a:spLocks noChangeShapeType="1"/>
            </p:cNvSpPr>
            <p:nvPr/>
          </p:nvSpPr>
          <p:spPr bwMode="auto">
            <a:xfrm>
              <a:off x="199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2" name="Line 34"/>
            <p:cNvSpPr>
              <a:spLocks noChangeShapeType="1"/>
            </p:cNvSpPr>
            <p:nvPr/>
          </p:nvSpPr>
          <p:spPr bwMode="auto">
            <a:xfrm>
              <a:off x="1837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86406" name="Group 38"/>
          <p:cNvGrpSpPr>
            <a:grpSpLocks/>
          </p:cNvGrpSpPr>
          <p:nvPr/>
        </p:nvGrpSpPr>
        <p:grpSpPr bwMode="auto">
          <a:xfrm>
            <a:off x="838200" y="2209800"/>
            <a:ext cx="7162800" cy="595313"/>
            <a:chOff x="720" y="1440"/>
            <a:chExt cx="4512" cy="375"/>
          </a:xfrm>
        </p:grpSpPr>
        <p:grpSp>
          <p:nvGrpSpPr>
            <p:cNvPr id="186375" name="Group 7"/>
            <p:cNvGrpSpPr>
              <a:grpSpLocks/>
            </p:cNvGrpSpPr>
            <p:nvPr/>
          </p:nvGrpSpPr>
          <p:grpSpPr bwMode="auto">
            <a:xfrm>
              <a:off x="720" y="1440"/>
              <a:ext cx="4512" cy="106"/>
              <a:chOff x="912" y="1174"/>
              <a:chExt cx="3792" cy="106"/>
            </a:xfrm>
          </p:grpSpPr>
          <p:sp>
            <p:nvSpPr>
              <p:cNvPr id="186376" name="Line 8"/>
              <p:cNvSpPr>
                <a:spLocks noChangeShapeType="1"/>
              </p:cNvSpPr>
              <p:nvPr/>
            </p:nvSpPr>
            <p:spPr bwMode="auto">
              <a:xfrm>
                <a:off x="912" y="1227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77" name="Rectangle 9" descr="Light upward diagonal"/>
              <p:cNvSpPr>
                <a:spLocks noChangeArrowheads="1"/>
              </p:cNvSpPr>
              <p:nvPr/>
            </p:nvSpPr>
            <p:spPr bwMode="auto">
              <a:xfrm>
                <a:off x="2112" y="1174"/>
                <a:ext cx="1392" cy="106"/>
              </a:xfrm>
              <a:prstGeom prst="rect">
                <a:avLst/>
              </a:prstGeom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78" name="Group 10"/>
            <p:cNvGrpSpPr>
              <a:grpSpLocks/>
            </p:cNvGrpSpPr>
            <p:nvPr/>
          </p:nvGrpSpPr>
          <p:grpSpPr bwMode="auto">
            <a:xfrm>
              <a:off x="2041" y="1480"/>
              <a:ext cx="204" cy="313"/>
              <a:chOff x="2097" y="1312"/>
              <a:chExt cx="171" cy="313"/>
            </a:xfrm>
          </p:grpSpPr>
          <p:sp>
            <p:nvSpPr>
              <p:cNvPr id="186379" name="Text Box 11"/>
              <p:cNvSpPr txBox="1">
                <a:spLocks noChangeArrowheads="1"/>
              </p:cNvSpPr>
              <p:nvPr/>
            </p:nvSpPr>
            <p:spPr bwMode="auto">
              <a:xfrm>
                <a:off x="2097" y="1375"/>
                <a:ext cx="1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86380" name="Line 12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381" name="Line 13"/>
            <p:cNvSpPr>
              <a:spLocks noChangeShapeType="1"/>
            </p:cNvSpPr>
            <p:nvPr/>
          </p:nvSpPr>
          <p:spPr bwMode="auto">
            <a:xfrm>
              <a:off x="2086" y="1502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382" name="Line 14"/>
            <p:cNvSpPr>
              <a:spLocks noChangeShapeType="1"/>
            </p:cNvSpPr>
            <p:nvPr/>
          </p:nvSpPr>
          <p:spPr bwMode="auto">
            <a:xfrm>
              <a:off x="3855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86383" name="Group 15"/>
            <p:cNvGrpSpPr>
              <a:grpSpLocks/>
            </p:cNvGrpSpPr>
            <p:nvPr/>
          </p:nvGrpSpPr>
          <p:grpSpPr bwMode="auto">
            <a:xfrm>
              <a:off x="3696" y="1502"/>
              <a:ext cx="212" cy="313"/>
              <a:chOff x="3481" y="1312"/>
              <a:chExt cx="178" cy="313"/>
            </a:xfrm>
          </p:grpSpPr>
          <p:sp>
            <p:nvSpPr>
              <p:cNvPr id="186384" name="Text Box 16"/>
              <p:cNvSpPr txBox="1">
                <a:spLocks noChangeArrowheads="1"/>
              </p:cNvSpPr>
              <p:nvPr/>
            </p:nvSpPr>
            <p:spPr bwMode="auto">
              <a:xfrm>
                <a:off x="3481" y="1375"/>
                <a:ext cx="1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86385" name="Line 17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403" name="Line 35"/>
            <p:cNvSpPr>
              <a:spLocks noChangeShapeType="1"/>
            </p:cNvSpPr>
            <p:nvPr/>
          </p:nvSpPr>
          <p:spPr bwMode="auto">
            <a:xfrm>
              <a:off x="2200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4" name="Line 36"/>
            <p:cNvSpPr>
              <a:spLocks noChangeShapeType="1"/>
            </p:cNvSpPr>
            <p:nvPr/>
          </p:nvSpPr>
          <p:spPr bwMode="auto">
            <a:xfrm>
              <a:off x="3749" y="153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373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 autoUpdateAnimBg="0"/>
      <p:bldP spid="186373" grpId="0" autoUpdateAnimBg="0"/>
      <p:bldP spid="186374" grpId="0" autoUpdateAnimBg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4537"/>
            <a:ext cx="4491037" cy="5365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1</a:t>
            </a: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611187" y="1295400"/>
            <a:ext cx="8305800" cy="234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 function for calculation of absolute value of an integer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120000"/>
              <a:buFont typeface="Wingdings" panose="05000000000000000000" pitchFamily="2" charset="2"/>
              <a:buNone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 equivalence classes :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120000"/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		 Valid eq. classes	Invalid eq. Classes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particular abs	&lt; 0,           &gt;= 0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endParaRPr lang="en-US" altLang="zh-CN" b="1" dirty="0">
              <a:solidFill>
                <a:schemeClr val="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88420" name="Group 4"/>
          <p:cNvGrpSpPr>
            <a:grpSpLocks/>
          </p:cNvGrpSpPr>
          <p:nvPr/>
        </p:nvGrpSpPr>
        <p:grpSpPr bwMode="auto">
          <a:xfrm>
            <a:off x="781050" y="2268537"/>
            <a:ext cx="7391400" cy="685800"/>
            <a:chOff x="384" y="1296"/>
            <a:chExt cx="4656" cy="432"/>
          </a:xfrm>
        </p:grpSpPr>
        <p:sp>
          <p:nvSpPr>
            <p:cNvPr id="188421" name="Line 5"/>
            <p:cNvSpPr>
              <a:spLocks noChangeShapeType="1"/>
            </p:cNvSpPr>
            <p:nvPr/>
          </p:nvSpPr>
          <p:spPr bwMode="auto">
            <a:xfrm>
              <a:off x="384" y="1488"/>
              <a:ext cx="4656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8422" name="Line 6"/>
            <p:cNvSpPr>
              <a:spLocks noChangeShapeType="1"/>
            </p:cNvSpPr>
            <p:nvPr/>
          </p:nvSpPr>
          <p:spPr bwMode="auto">
            <a:xfrm>
              <a:off x="1840" y="1296"/>
              <a:ext cx="0" cy="4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8423" name="Line 7"/>
            <p:cNvSpPr>
              <a:spLocks noChangeShapeType="1"/>
            </p:cNvSpPr>
            <p:nvPr/>
          </p:nvSpPr>
          <p:spPr bwMode="auto">
            <a:xfrm>
              <a:off x="3544" y="1296"/>
              <a:ext cx="0" cy="4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228600" y="3352800"/>
            <a:ext cx="800100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Test cases :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 x &lt; 0,  arbitrary value:		                x  =  -10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 x &gt;= 0,  arbitrary value		x  =  100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classes x &lt; 0,  x &gt;= 0,  on boundary :	                x  =  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classes  x &lt; 0,  x &gt;= 0,  below and above:	x  =  -1,  x = 1</a:t>
            </a:r>
          </a:p>
        </p:txBody>
      </p:sp>
    </p:spTree>
    <p:extLst>
      <p:ext uri="{BB962C8B-B14F-4D97-AF65-F5344CB8AC3E}">
        <p14:creationId xmlns:p14="http://schemas.microsoft.com/office/powerpoint/2010/main" val="3754863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4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42988" y="1989138"/>
            <a:ext cx="777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Test cases :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arbitrary value:                   X1 = 123123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 X2 = 12345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 X3 = 1234567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 X4 = 1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 X5 = 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invalid value:                        X6 = -123123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invalid value:                        X7 = </a:t>
            </a:r>
            <a:r>
              <a:rPr lang="en-US" altLang="zh-CN" sz="1800" b="1" dirty="0" err="1">
                <a:effectLst/>
                <a:latin typeface="Cambria" panose="02040503050406030204" pitchFamily="18" charset="0"/>
              </a:rPr>
              <a:t>asdasd</a:t>
            </a:r>
            <a:endParaRPr lang="en-US" altLang="zh-CN" sz="1800" b="1" dirty="0">
              <a:effectLst/>
              <a:latin typeface="Cambria" panose="020405030504060302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Others?</a:t>
            </a: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94628"/>
            <a:ext cx="5686425" cy="534988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2</a:t>
            </a: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609600" y="1179790"/>
            <a:ext cx="8305800" cy="38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 function which limit user input to 6-digit positive integer</a:t>
            </a: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1258888" y="5265738"/>
            <a:ext cx="8305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Class invalid value:                                 X8 =  000123</a:t>
            </a:r>
          </a:p>
        </p:txBody>
      </p:sp>
      <p:grpSp>
        <p:nvGrpSpPr>
          <p:cNvPr id="189446" name="Group 6"/>
          <p:cNvGrpSpPr>
            <a:grpSpLocks/>
          </p:cNvGrpSpPr>
          <p:nvPr/>
        </p:nvGrpSpPr>
        <p:grpSpPr bwMode="auto">
          <a:xfrm>
            <a:off x="1116013" y="2708275"/>
            <a:ext cx="6248400" cy="1835150"/>
            <a:chOff x="384" y="1536"/>
            <a:chExt cx="3936" cy="1200"/>
          </a:xfrm>
        </p:grpSpPr>
        <p:sp>
          <p:nvSpPr>
            <p:cNvPr id="189447" name="Line 7"/>
            <p:cNvSpPr>
              <a:spLocks noChangeShapeType="1"/>
            </p:cNvSpPr>
            <p:nvPr/>
          </p:nvSpPr>
          <p:spPr bwMode="auto">
            <a:xfrm>
              <a:off x="384" y="15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48" name="Line 8"/>
            <p:cNvSpPr>
              <a:spLocks noChangeShapeType="1"/>
            </p:cNvSpPr>
            <p:nvPr/>
          </p:nvSpPr>
          <p:spPr bwMode="auto">
            <a:xfrm>
              <a:off x="384" y="177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49" name="Line 9"/>
            <p:cNvSpPr>
              <a:spLocks noChangeShapeType="1"/>
            </p:cNvSpPr>
            <p:nvPr/>
          </p:nvSpPr>
          <p:spPr bwMode="auto">
            <a:xfrm>
              <a:off x="384" y="201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0" name="Line 10"/>
            <p:cNvSpPr>
              <a:spLocks noChangeShapeType="1"/>
            </p:cNvSpPr>
            <p:nvPr/>
          </p:nvSpPr>
          <p:spPr bwMode="auto">
            <a:xfrm>
              <a:off x="384" y="225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1" name="Line 11"/>
            <p:cNvSpPr>
              <a:spLocks noChangeShapeType="1"/>
            </p:cNvSpPr>
            <p:nvPr/>
          </p:nvSpPr>
          <p:spPr bwMode="auto">
            <a:xfrm>
              <a:off x="384" y="249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2" name="Line 12"/>
            <p:cNvSpPr>
              <a:spLocks noChangeShapeType="1"/>
            </p:cNvSpPr>
            <p:nvPr/>
          </p:nvSpPr>
          <p:spPr bwMode="auto">
            <a:xfrm>
              <a:off x="384" y="27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9453" name="Line 13"/>
          <p:cNvSpPr>
            <a:spLocks noChangeShapeType="1"/>
          </p:cNvSpPr>
          <p:nvPr/>
        </p:nvSpPr>
        <p:spPr bwMode="auto">
          <a:xfrm>
            <a:off x="1116013" y="6400800"/>
            <a:ext cx="62484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2362200" y="5671246"/>
            <a:ext cx="5867400" cy="657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zh-CN" altLang="en-US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                                            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X9 = asd123; </a:t>
            </a:r>
          </a:p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		             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X10 = Empty</a:t>
            </a:r>
          </a:p>
        </p:txBody>
      </p:sp>
    </p:spTree>
    <p:extLst>
      <p:ext uri="{BB962C8B-B14F-4D97-AF65-F5344CB8AC3E}">
        <p14:creationId xmlns:p14="http://schemas.microsoft.com/office/powerpoint/2010/main" val="662928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4" grpId="0"/>
      <p:bldP spid="189445" grpId="0" autoUpdateAnimBg="0"/>
      <p:bldP spid="189454" grpId="0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0175" y="228600"/>
            <a:ext cx="5686425" cy="5365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3</a:t>
            </a:r>
          </a:p>
        </p:txBody>
      </p:sp>
      <p:graphicFrame>
        <p:nvGraphicFramePr>
          <p:cNvPr id="190467" name="Object 3"/>
          <p:cNvGraphicFramePr>
            <a:graphicFrameLocks noChangeAspect="1"/>
          </p:cNvGraphicFramePr>
          <p:nvPr/>
        </p:nvGraphicFramePr>
        <p:xfrm>
          <a:off x="762000" y="1219200"/>
          <a:ext cx="7092950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7685714" imgH="3839111" progId="Paint.Picture">
                  <p:embed/>
                </p:oleObj>
              </mc:Choice>
              <mc:Fallback>
                <p:oleObj name="位图图像" r:id="rId3" imgW="7685714" imgH="3839111" progId="Paint.Picture">
                  <p:embed/>
                  <p:pic>
                    <p:nvPicPr>
                      <p:cNvPr id="1904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7092950" cy="3541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914400" y="4876800"/>
            <a:ext cx="61626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altLang="zh-CN" sz="16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cases :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arbitrary value:     Random select some options    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all options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none option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 1 option</a:t>
            </a:r>
          </a:p>
        </p:txBody>
      </p:sp>
    </p:spTree>
    <p:extLst>
      <p:ext uri="{BB962C8B-B14F-4D97-AF65-F5344CB8AC3E}">
        <p14:creationId xmlns:p14="http://schemas.microsoft.com/office/powerpoint/2010/main" val="2385285120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90500"/>
            <a:ext cx="7772400" cy="1143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Other types in Boundary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1371600" y="2133600"/>
            <a:ext cx="1752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Numeric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Character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Position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Quantity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Speed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Location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Size</a:t>
            </a:r>
          </a:p>
        </p:txBody>
      </p:sp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4419600" y="1676400"/>
            <a:ext cx="32004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First/last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Min/Max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Star/Finish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Empty/Full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Slower/Faster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Largest/Smallest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Over/Under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Shortest/Longest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… …</a:t>
            </a:r>
          </a:p>
        </p:txBody>
      </p:sp>
      <p:sp>
        <p:nvSpPr>
          <p:cNvPr id="256006" name="AutoShape 6"/>
          <p:cNvSpPr>
            <a:spLocks/>
          </p:cNvSpPr>
          <p:nvPr/>
        </p:nvSpPr>
        <p:spPr bwMode="auto">
          <a:xfrm>
            <a:off x="2971800" y="1600200"/>
            <a:ext cx="914400" cy="4267200"/>
          </a:xfrm>
          <a:prstGeom prst="lef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994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96863"/>
            <a:ext cx="8154988" cy="533400"/>
          </a:xfrm>
        </p:spPr>
        <p:txBody>
          <a:bodyPr/>
          <a:lstStyle/>
          <a:p>
            <a:r>
              <a:rPr lang="en-US" altLang="zh-CN" sz="2400" b="1" dirty="0">
                <a:latin typeface="Cambria" panose="02040503050406030204" pitchFamily="18" charset="0"/>
              </a:rPr>
              <a:t>Examples of possible boundary conditions</a:t>
            </a:r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533400" y="1371600"/>
            <a:ext cx="8001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Limits on input data – size, type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Limits on output data- size, type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Look for limits such as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First-1/Last+1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Start-1/Finish+1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Min-1/max+1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Less than empty/ more than full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just Over/Just Under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etc.</a:t>
            </a: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Don’t hesitate to choose data outside boundaries, even when it seems absurd. </a:t>
            </a:r>
          </a:p>
        </p:txBody>
      </p:sp>
    </p:spTree>
    <p:extLst>
      <p:ext uri="{BB962C8B-B14F-4D97-AF65-F5344CB8AC3E}">
        <p14:creationId xmlns:p14="http://schemas.microsoft.com/office/powerpoint/2010/main" val="35137423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96863"/>
            <a:ext cx="8154988" cy="533400"/>
          </a:xfrm>
        </p:spPr>
        <p:txBody>
          <a:bodyPr/>
          <a:lstStyle/>
          <a:p>
            <a:r>
              <a:rPr lang="en-US" altLang="zh-CN" sz="2400" b="1" dirty="0">
                <a:latin typeface="Cambria" panose="02040503050406030204" pitchFamily="18" charset="0"/>
              </a:rPr>
              <a:t>Examples</a:t>
            </a:r>
          </a:p>
        </p:txBody>
      </p:sp>
      <p:sp>
        <p:nvSpPr>
          <p:cNvPr id="3" name="矩形 2"/>
          <p:cNvSpPr/>
          <p:nvPr/>
        </p:nvSpPr>
        <p:spPr>
          <a:xfrm>
            <a:off x="231475" y="1143000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If you take the train before 9:30 AM or in the afternoon after 4:00 PM until 7:30 PM (‘rush hour’) you must pay full fare. A saver ticket is available for trains between 9:30 AM and 4:00 PM, and after 9:30 PM.</a:t>
            </a:r>
            <a:endParaRPr lang="zh-CN" altLang="zh-CN" sz="1600" kern="1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 err="1">
                <a:latin typeface="Cambria" panose="02040503050406030204" pitchFamily="18" charset="0"/>
                <a:ea typeface="宋体" panose="02010600030101010101" pitchFamily="2" charset="-122"/>
              </a:rPr>
              <a:t>Q1</a:t>
            </a:r>
            <a:r>
              <a:rPr lang="en-US" altLang="zh-CN" sz="2000" b="1" kern="100" dirty="0">
                <a:latin typeface="Cambria" panose="020405030504060302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What are the partitions and boundary values to test the train times for this ticket types?</a:t>
            </a:r>
            <a:endParaRPr lang="zh-CN" altLang="zh-CN" sz="1600" kern="1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 err="1">
                <a:latin typeface="Cambria" panose="02040503050406030204" pitchFamily="18" charset="0"/>
                <a:ea typeface="宋体" panose="02010600030101010101" pitchFamily="2" charset="-122"/>
              </a:rPr>
              <a:t>Q2</a:t>
            </a:r>
            <a:r>
              <a:rPr lang="en-US" altLang="zh-CN" sz="2000" b="1" kern="100" dirty="0">
                <a:latin typeface="Cambria" panose="020405030504060302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Which are valid partitions and which are invalid partitions?</a:t>
            </a:r>
            <a:endParaRPr lang="zh-CN" altLang="zh-CN" sz="1600" kern="1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 err="1">
                <a:latin typeface="Cambria" panose="02040503050406030204" pitchFamily="18" charset="0"/>
                <a:ea typeface="宋体" panose="02010600030101010101" pitchFamily="2" charset="-122"/>
              </a:rPr>
              <a:t>Q3</a:t>
            </a:r>
            <a:r>
              <a:rPr lang="en-US" altLang="zh-CN" sz="2000" b="1" kern="100" dirty="0"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 What are the boundary values? (A table may be useful)</a:t>
            </a:r>
            <a:endParaRPr lang="zh-CN" altLang="zh-CN" sz="1600" kern="1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 err="1">
                <a:latin typeface="Cambria" panose="02040503050406030204" pitchFamily="18" charset="0"/>
                <a:ea typeface="宋体" panose="02010600030101010101" pitchFamily="2" charset="-122"/>
              </a:rPr>
              <a:t>Q4</a:t>
            </a:r>
            <a:r>
              <a:rPr lang="en-US" altLang="zh-CN" sz="2000" b="1" kern="100" dirty="0"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 Design test cases for the partitions and boundaries.</a:t>
            </a:r>
            <a:endParaRPr lang="zh-CN" altLang="zh-CN" sz="1600" kern="1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 err="1">
                <a:latin typeface="Cambria" panose="02040503050406030204" pitchFamily="18" charset="0"/>
                <a:ea typeface="宋体" panose="02010600030101010101" pitchFamily="2" charset="-122"/>
              </a:rPr>
              <a:t>Q5</a:t>
            </a:r>
            <a:r>
              <a:rPr lang="en-US" altLang="zh-CN" sz="2000" kern="100" dirty="0">
                <a:latin typeface="Cambria" panose="02040503050406030204" pitchFamily="18" charset="0"/>
                <a:ea typeface="宋体" panose="02010600030101010101" pitchFamily="2" charset="-122"/>
              </a:rPr>
              <a:t>: Do you have any questions about this ‘requirement’? Is anything unclear?</a:t>
            </a:r>
            <a:endParaRPr lang="zh-CN" altLang="zh-CN" sz="1600" kern="1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01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2200275" y="1831975"/>
            <a:ext cx="3892550" cy="3675062"/>
            <a:chOff x="4098" y="40"/>
            <a:chExt cx="2436" cy="2264"/>
          </a:xfrm>
        </p:grpSpPr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086" y="1200"/>
              <a:ext cx="288" cy="278"/>
            </a:xfrm>
            <a:prstGeom prst="rect">
              <a:avLst/>
            </a:prstGeom>
            <a:solidFill>
              <a:schemeClr val="accent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7" name="AutoShape 35"/>
            <p:cNvSpPr>
              <a:spLocks noChangeArrowheads="1"/>
            </p:cNvSpPr>
            <p:nvPr/>
          </p:nvSpPr>
          <p:spPr bwMode="auto">
            <a:xfrm>
              <a:off x="4098" y="40"/>
              <a:ext cx="2436" cy="2264"/>
            </a:xfrm>
            <a:prstGeom prst="cube">
              <a:avLst>
                <a:gd name="adj" fmla="val 52032"/>
              </a:avLst>
            </a:prstGeom>
            <a:noFill/>
            <a:ln w="5715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4116388" y="1471612"/>
            <a:ext cx="0" cy="2209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935163" y="3681412"/>
            <a:ext cx="2181225" cy="205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127500" y="3681412"/>
            <a:ext cx="26717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435350" y="2995612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unit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673350" y="2081212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integration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60700" y="1624012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system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975100" y="18081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517900" y="40624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693863" y="4125912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performance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225675" y="3849687"/>
            <a:ext cx="1452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robustness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82625" y="5283200"/>
            <a:ext cx="147637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functional behaviour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975100" y="22653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975100" y="31797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779713" y="47482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2025650" y="5494337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889500" y="352901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084888" y="352901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4279900" y="3833812"/>
            <a:ext cx="1266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white box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662613" y="3833812"/>
            <a:ext cx="1266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black box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4208463" y="1385887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Level of detail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859588" y="3452812"/>
            <a:ext cx="2208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Accessibility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119313" y="5562600"/>
            <a:ext cx="2427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Characteristics</a:t>
            </a: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3197225" y="4383087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2389188" y="51292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1738313" y="4522787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usability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219200" y="4932362"/>
            <a:ext cx="1325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reliability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3975100" y="27225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2965450" y="2551112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>
              <a:spcBef>
                <a:spcPct val="50000"/>
              </a:spcBef>
            </a:pPr>
            <a:r>
              <a:rPr lang="en-US" altLang="zh-CN" sz="1800">
                <a:latin typeface="Comic Sans MS" panose="030F0702030302020204" pitchFamily="66" charset="0"/>
              </a:rPr>
              <a:t>module</a:t>
            </a:r>
            <a:endParaRPr lang="en-GB" altLang="zh-CN" sz="1800">
              <a:latin typeface="Comic Sans MS" panose="030F0702030302020204" pitchFamily="66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733675" y="3570287"/>
            <a:ext cx="1122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security</a:t>
            </a: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3746500" y="38211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What is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53480" y="1751040"/>
              <a:ext cx="7407000" cy="4238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200" y="1739880"/>
                <a:ext cx="7423920" cy="42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52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Bug in Space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Project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Mercury’s FORTRAN </a:t>
            </a:r>
            <a:r>
              <a:rPr lang="en-US" altLang="zh-CN" dirty="0">
                <a:latin typeface="Cambria" panose="02040503050406030204" pitchFamily="18" charset="0"/>
              </a:rPr>
              <a:t>code had the following fault:                                         </a:t>
            </a:r>
            <a:r>
              <a:rPr lang="en-US" altLang="zh-CN" dirty="0"/>
              <a:t>	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DO I=1.10 </a:t>
            </a:r>
            <a:r>
              <a:rPr lang="en-US" altLang="zh-CN" dirty="0">
                <a:latin typeface="Cambria" panose="02040503050406030204" pitchFamily="18" charset="0"/>
              </a:rPr>
              <a:t>instead of ... 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DO I=1,10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fault was discovered in an analysis of why the software did not seem to generate results that were sufficiently accurate.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erroneous 1.10 would cause the loop to be executed exactly once!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7740650" cy="1143000"/>
          </a:xfrm>
        </p:spPr>
        <p:txBody>
          <a:bodyPr/>
          <a:lstStyle/>
          <a:p>
            <a:r>
              <a:rPr lang="en-US" altLang="zh-CN" sz="2400" i="1" dirty="0">
                <a:latin typeface="Cambria" panose="02040503050406030204" pitchFamily="18" charset="0"/>
              </a:rPr>
              <a:t>Guidelines for choosing Equivalence classes</a:t>
            </a:r>
            <a:br>
              <a:rPr lang="en-US" altLang="zh-CN" sz="2400" b="1" dirty="0">
                <a:latin typeface="Cambria" panose="02040503050406030204" pitchFamily="18" charset="0"/>
              </a:rPr>
            </a:br>
            <a:r>
              <a:rPr lang="en-US" altLang="zh-CN" sz="2400" b="1" dirty="0">
                <a:latin typeface="Cambria" panose="02040503050406030204" pitchFamily="18" charset="0"/>
              </a:rPr>
              <a:t>For Data Testing</a:t>
            </a:r>
          </a:p>
        </p:txBody>
      </p:sp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457200" y="1600200"/>
            <a:ext cx="8610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Identify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sub-boundary conditions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internal boundary conditions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4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Some limits may not be apparent to the general end user.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To locate some of these, you may need to talk with programmers.</a:t>
            </a:r>
          </a:p>
          <a:p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Example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Powers-of-two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10033331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Black-box 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108320" y="2463840"/>
              <a:ext cx="2514960" cy="2489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8960" y="2454480"/>
                <a:ext cx="2533680" cy="25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6945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62733"/>
            <a:ext cx="7316787" cy="536575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Cause-Effect Analysis</a:t>
            </a:r>
          </a:p>
        </p:txBody>
      </p:sp>
      <p:sp>
        <p:nvSpPr>
          <p:cNvPr id="199683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82296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Cause-Effect Analysis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a systematic means for generating test cases to cover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different combinations of input ‘‘Causes’’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resulting in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output ‘‘Effects.’’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CAUSE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thought of as a distinct input condition, or an ‘‘equivalence class’’ of input conditions.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 EFFECT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thought of as a distinct output condition, or a meaningful change in program state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Causes and Effects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are represented as Boolean variables and the logical relationships among them CAN (but need not) be represented as one or more </a:t>
            </a:r>
            <a:r>
              <a:rPr lang="en-US" altLang="zh-CN" sz="2000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boolean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graphs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564071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2D0DCCD-D760-4746-98AB-2CDE6C0065BF}" type="slidenum">
              <a:rPr lang="zh-CN" altLang="en-US">
                <a:latin typeface="Cambria" panose="02040503050406030204" pitchFamily="18" charset="0"/>
              </a:rPr>
              <a:pPr/>
              <a:t>203</a:t>
            </a:fld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260" y="228600"/>
            <a:ext cx="7381875" cy="3968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1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895600"/>
            <a:ext cx="7697787" cy="3621087"/>
          </a:xfrm>
          <a:noFill/>
          <a:ln/>
        </p:spPr>
        <p:txBody>
          <a:bodyPr/>
          <a:lstStyle/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b="1" dirty="0">
                <a:latin typeface="Cambria" panose="02040503050406030204" pitchFamily="18" charset="0"/>
              </a:rPr>
              <a:t>Valid equivalence classes :</a:t>
            </a:r>
            <a:br>
              <a:rPr lang="en-US" altLang="zh-CN" sz="2000" b="1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condition	valid eq. classes                      .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abs(N)		N 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 0, </a:t>
            </a:r>
            <a:r>
              <a:rPr lang="en-US" altLang="zh-CN" sz="2000" dirty="0">
                <a:latin typeface="Cambria" panose="02040503050406030204" pitchFamily="18" charset="0"/>
              </a:rPr>
              <a:t>N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 </a:t>
            </a:r>
            <a:r>
              <a:rPr lang="en-US" altLang="zh-CN" sz="2000" dirty="0">
                <a:latin typeface="Cambria" panose="02040503050406030204" pitchFamily="18" charset="0"/>
              </a:rPr>
              <a:t> 0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	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 k    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,  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 k  &gt;  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endParaRPr lang="en-US" altLang="zh-CN" sz="2000" dirty="0">
              <a:latin typeface="Cambria" panose="02040503050406030204" pitchFamily="18" charset="0"/>
            </a:endParaRP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b="1" dirty="0">
                <a:latin typeface="Cambria" panose="02040503050406030204" pitchFamily="18" charset="0"/>
              </a:rPr>
              <a:t>Test Cases :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N	result 	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N	result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	55	10	55		100	0	0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54	10	error		100	-1	1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56	10	55		100	1	1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0	0	0		</a:t>
            </a:r>
            <a:r>
              <a:rPr lang="en-US" altLang="zh-CN" dirty="0">
                <a:latin typeface="Cambria" panose="02040503050406030204" pitchFamily="18" charset="0"/>
              </a:rPr>
              <a:t>…	…	…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381000" y="1128231"/>
            <a:ext cx="65050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Given inputs  </a:t>
            </a:r>
            <a:r>
              <a:rPr lang="en-US" altLang="zh-CN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and  N  compute result</a:t>
            </a:r>
            <a:r>
              <a:rPr lang="en-US" altLang="zh-CN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:</a:t>
            </a:r>
            <a:br>
              <a:rPr lang="en-US" altLang="zh-CN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zh-CN" altLang="en-US" i="1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03781" name="Group 5"/>
          <p:cNvGrpSpPr>
            <a:grpSpLocks/>
          </p:cNvGrpSpPr>
          <p:nvPr/>
        </p:nvGrpSpPr>
        <p:grpSpPr bwMode="auto">
          <a:xfrm>
            <a:off x="1752600" y="1522412"/>
            <a:ext cx="990600" cy="1373188"/>
            <a:chOff x="1584" y="2640"/>
            <a:chExt cx="624" cy="868"/>
          </a:xfrm>
        </p:grpSpPr>
        <p:sp>
          <p:nvSpPr>
            <p:cNvPr id="203782" name="Text Box 6"/>
            <p:cNvSpPr txBox="1">
              <a:spLocks noChangeArrowheads="1"/>
            </p:cNvSpPr>
            <p:nvPr/>
          </p:nvSpPr>
          <p:spPr bwMode="auto">
            <a:xfrm>
              <a:off x="1635" y="2739"/>
              <a:ext cx="382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480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</a:t>
              </a:r>
              <a:endParaRPr lang="zh-CN" altLang="en-US" sz="24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783" name="Text Box 7"/>
            <p:cNvSpPr txBox="1">
              <a:spLocks noChangeArrowheads="1"/>
            </p:cNvSpPr>
            <p:nvPr/>
          </p:nvSpPr>
          <p:spPr bwMode="auto">
            <a:xfrm>
              <a:off x="1632" y="3264"/>
              <a:ext cx="432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K=0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4" name="Text Box 8"/>
            <p:cNvSpPr txBox="1">
              <a:spLocks noChangeArrowheads="1"/>
            </p:cNvSpPr>
            <p:nvPr/>
          </p:nvSpPr>
          <p:spPr bwMode="auto">
            <a:xfrm>
              <a:off x="1584" y="2640"/>
              <a:ext cx="553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r>
                <a:rPr lang="en-US" altLang="zh-CN" sz="16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1600" b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5" name="Text Box 9"/>
            <p:cNvSpPr txBox="1">
              <a:spLocks noChangeArrowheads="1"/>
            </p:cNvSpPr>
            <p:nvPr/>
          </p:nvSpPr>
          <p:spPr bwMode="auto">
            <a:xfrm>
              <a:off x="2016" y="2974"/>
              <a:ext cx="19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4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838200" y="1981200"/>
            <a:ext cx="6899068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ts val="2600"/>
              </a:lnSpc>
            </a:pP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  =	     if  this  &lt;=  </a:t>
            </a:r>
            <a:r>
              <a:rPr lang="en-US" altLang="zh-CN" i="1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  error otherwise</a:t>
            </a:r>
            <a:b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2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autoUpdateAnimBg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99232"/>
            <a:ext cx="6496050" cy="627062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</a:t>
            </a:r>
          </a:p>
        </p:txBody>
      </p:sp>
      <p:sp>
        <p:nvSpPr>
          <p:cNvPr id="202762" name="Rectangle 10"/>
          <p:cNvSpPr>
            <a:spLocks noChangeArrowheads="1"/>
          </p:cNvSpPr>
          <p:nvPr/>
        </p:nvSpPr>
        <p:spPr bwMode="auto">
          <a:xfrm>
            <a:off x="504825" y="1447800"/>
            <a:ext cx="8229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to combine the boundary conditions of different inputs ?</a:t>
            </a:r>
            <a:b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Take all possible boundary combinations ?  </a:t>
            </a:r>
          </a:p>
          <a:p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This may blow up ……</a:t>
            </a:r>
            <a:endParaRPr lang="zh-CN" altLang="en-US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982426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Cause-Effect Analysis 2</a:t>
            </a:r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457200" y="1447800"/>
            <a:ext cx="82296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Systematic method for generating test cases representing combinations of conditions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Combinatorial explosion of number of possible combinations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Some heuristics to reduce this combinatorial explosion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Starting point is effects  (outputs)  then working ‘backwards’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‘light-weight’ formal methods:</a:t>
            </a:r>
            <a:b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transformation into semi-formal Boolean graph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 technique : to be combined with others</a:t>
            </a:r>
          </a:p>
        </p:txBody>
      </p:sp>
    </p:spTree>
    <p:extLst>
      <p:ext uri="{BB962C8B-B14F-4D97-AF65-F5344CB8AC3E}">
        <p14:creationId xmlns:p14="http://schemas.microsoft.com/office/powerpoint/2010/main" val="6239651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5542" y="152400"/>
            <a:ext cx="7251700" cy="35718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3</a:t>
            </a:r>
          </a:p>
        </p:txBody>
      </p:sp>
      <p:grpSp>
        <p:nvGrpSpPr>
          <p:cNvPr id="204823" name="Group 23"/>
          <p:cNvGrpSpPr>
            <a:grpSpLocks/>
          </p:cNvGrpSpPr>
          <p:nvPr/>
        </p:nvGrpSpPr>
        <p:grpSpPr bwMode="auto">
          <a:xfrm>
            <a:off x="880717" y="1262390"/>
            <a:ext cx="6135687" cy="2014537"/>
            <a:chOff x="725" y="1117"/>
            <a:chExt cx="3797" cy="1156"/>
          </a:xfrm>
        </p:grpSpPr>
        <p:sp>
          <p:nvSpPr>
            <p:cNvPr id="204803" name="Rectangle 3"/>
            <p:cNvSpPr>
              <a:spLocks noChangeArrowheads="1"/>
            </p:cNvSpPr>
            <p:nvPr/>
          </p:nvSpPr>
          <p:spPr bwMode="auto">
            <a:xfrm>
              <a:off x="725" y="1117"/>
              <a:ext cx="3797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zh-CN" altLang="en-US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 maxint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 maxint 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 0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 0 </a:t>
              </a:r>
            </a:p>
          </p:txBody>
        </p:sp>
        <p:sp>
          <p:nvSpPr>
            <p:cNvPr id="204804" name="Rectangle 4"/>
            <p:cNvSpPr>
              <a:spLocks noChangeArrowheads="1"/>
            </p:cNvSpPr>
            <p:nvPr/>
          </p:nvSpPr>
          <p:spPr bwMode="auto">
            <a:xfrm>
              <a:off x="3492" y="1389"/>
              <a:ext cx="953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60000"/>
                </a:lnSpc>
              </a:pPr>
              <a:r>
                <a:rPr lang="zh-CN" altLang="en-US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60000"/>
                </a:lnSpc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error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204822" name="Group 22"/>
            <p:cNvGrpSpPr>
              <a:grpSpLocks/>
            </p:cNvGrpSpPr>
            <p:nvPr/>
          </p:nvGrpSpPr>
          <p:grpSpPr bwMode="auto">
            <a:xfrm>
              <a:off x="1837" y="1230"/>
              <a:ext cx="1632" cy="1043"/>
              <a:chOff x="1972" y="960"/>
              <a:chExt cx="1632" cy="1200"/>
            </a:xfrm>
          </p:grpSpPr>
          <p:sp>
            <p:nvSpPr>
              <p:cNvPr id="204805" name="Line 5"/>
              <p:cNvSpPr>
                <a:spLocks noChangeShapeType="1"/>
              </p:cNvSpPr>
              <p:nvPr/>
            </p:nvSpPr>
            <p:spPr bwMode="auto">
              <a:xfrm>
                <a:off x="1972" y="1680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6" name="Line 6"/>
              <p:cNvSpPr>
                <a:spLocks noChangeShapeType="1"/>
              </p:cNvSpPr>
              <p:nvPr/>
            </p:nvSpPr>
            <p:spPr bwMode="auto">
              <a:xfrm flipV="1">
                <a:off x="2020" y="1920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7" name="Oval 7"/>
              <p:cNvSpPr>
                <a:spLocks noChangeArrowheads="1"/>
              </p:cNvSpPr>
              <p:nvPr/>
            </p:nvSpPr>
            <p:spPr bwMode="auto">
              <a:xfrm>
                <a:off x="1972" y="1632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8" name="Line 8"/>
              <p:cNvSpPr>
                <a:spLocks noChangeShapeType="1"/>
              </p:cNvSpPr>
              <p:nvPr/>
            </p:nvSpPr>
            <p:spPr bwMode="auto">
              <a:xfrm flipV="1">
                <a:off x="2500" y="1344"/>
                <a:ext cx="1008" cy="57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9" name="Line 9"/>
              <p:cNvSpPr>
                <a:spLocks noChangeShapeType="1"/>
              </p:cNvSpPr>
              <p:nvPr/>
            </p:nvSpPr>
            <p:spPr bwMode="auto">
              <a:xfrm>
                <a:off x="2164" y="1008"/>
                <a:ext cx="1344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0" name="Line 10"/>
              <p:cNvSpPr>
                <a:spLocks noChangeShapeType="1"/>
              </p:cNvSpPr>
              <p:nvPr/>
            </p:nvSpPr>
            <p:spPr bwMode="auto">
              <a:xfrm>
                <a:off x="2164" y="1344"/>
                <a:ext cx="1392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1" name="Line 11"/>
              <p:cNvSpPr>
                <a:spLocks noChangeShapeType="1"/>
              </p:cNvSpPr>
              <p:nvPr/>
            </p:nvSpPr>
            <p:spPr bwMode="auto">
              <a:xfrm flipV="1">
                <a:off x="2500" y="1824"/>
                <a:ext cx="1056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2" name="Oval 12"/>
              <p:cNvSpPr>
                <a:spLocks noChangeArrowheads="1"/>
              </p:cNvSpPr>
              <p:nvPr/>
            </p:nvSpPr>
            <p:spPr bwMode="auto">
              <a:xfrm>
                <a:off x="1972" y="201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3" name="Oval 13"/>
              <p:cNvSpPr>
                <a:spLocks noChangeArrowheads="1"/>
              </p:cNvSpPr>
              <p:nvPr/>
            </p:nvSpPr>
            <p:spPr bwMode="auto">
              <a:xfrm>
                <a:off x="3460" y="1728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4" name="Oval 14"/>
              <p:cNvSpPr>
                <a:spLocks noChangeArrowheads="1"/>
              </p:cNvSpPr>
              <p:nvPr/>
            </p:nvSpPr>
            <p:spPr bwMode="auto">
              <a:xfrm>
                <a:off x="3460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5" name="Oval 15"/>
              <p:cNvSpPr>
                <a:spLocks noChangeArrowheads="1"/>
              </p:cNvSpPr>
              <p:nvPr/>
            </p:nvSpPr>
            <p:spPr bwMode="auto">
              <a:xfrm>
                <a:off x="2116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6" name="Oval 16"/>
              <p:cNvSpPr>
                <a:spLocks noChangeArrowheads="1"/>
              </p:cNvSpPr>
              <p:nvPr/>
            </p:nvSpPr>
            <p:spPr bwMode="auto">
              <a:xfrm>
                <a:off x="2116" y="960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7" name="Oval 17"/>
              <p:cNvSpPr>
                <a:spLocks noChangeArrowheads="1"/>
              </p:cNvSpPr>
              <p:nvPr/>
            </p:nvSpPr>
            <p:spPr bwMode="auto">
              <a:xfrm>
                <a:off x="2452" y="1824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8" name="Text Box 18"/>
              <p:cNvSpPr txBox="1">
                <a:spLocks noChangeArrowheads="1"/>
              </p:cNvSpPr>
              <p:nvPr/>
            </p:nvSpPr>
            <p:spPr bwMode="auto">
              <a:xfrm>
                <a:off x="3107" y="1229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  <p:sp>
            <p:nvSpPr>
              <p:cNvPr id="204819" name="Text Box 19"/>
              <p:cNvSpPr txBox="1">
                <a:spLocks noChangeArrowheads="1"/>
              </p:cNvSpPr>
              <p:nvPr/>
            </p:nvSpPr>
            <p:spPr bwMode="auto">
              <a:xfrm>
                <a:off x="2145" y="1758"/>
                <a:ext cx="309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xor</a:t>
                </a:r>
              </a:p>
            </p:txBody>
          </p:sp>
          <p:sp>
            <p:nvSpPr>
              <p:cNvPr id="204820" name="Text Box 20"/>
              <p:cNvSpPr txBox="1">
                <a:spLocks noChangeArrowheads="1"/>
              </p:cNvSpPr>
              <p:nvPr/>
            </p:nvSpPr>
            <p:spPr bwMode="auto">
              <a:xfrm>
                <a:off x="3107" y="1663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</p:grpSp>
      </p:grpSp>
      <p:sp>
        <p:nvSpPr>
          <p:cNvPr id="204821" name="Rectangle 21"/>
          <p:cNvSpPr>
            <a:spLocks noChangeArrowheads="1"/>
          </p:cNvSpPr>
          <p:nvPr/>
        </p:nvSpPr>
        <p:spPr bwMode="auto">
          <a:xfrm>
            <a:off x="880717" y="3602110"/>
            <a:ext cx="708183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Causes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Inputs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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 0		1	0	1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 0		0	1	0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Effects	 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  <a:endParaRPr lang="en-US" altLang="zh-CN" sz="2000" b="1" i="1" dirty="0">
              <a:solidFill>
                <a:srgbClr val="133984"/>
              </a:solidFill>
              <a:effectLst/>
              <a:latin typeface="Cambria" panose="020405030504060302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Outputs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error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19320" y="1428840"/>
              <a:ext cx="4489560" cy="1848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960" y="1419480"/>
                <a:ext cx="4508280" cy="18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67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3385" y="228600"/>
            <a:ext cx="7829550" cy="687388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3</a:t>
            </a:r>
          </a:p>
        </p:txBody>
      </p:sp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3820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Black-box technique to analyze combinations of input conditions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and 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in specification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           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	                         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        inputs	     outputs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current state          new state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Make Boolean Graph linking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Annotate impossible combinations of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Develop decision table from graph with in each column a particular combination of inputs and outputs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Transform each column into test case</a:t>
            </a:r>
          </a:p>
        </p:txBody>
      </p:sp>
    </p:spTree>
    <p:extLst>
      <p:ext uri="{BB962C8B-B14F-4D97-AF65-F5344CB8AC3E}">
        <p14:creationId xmlns:p14="http://schemas.microsoft.com/office/powerpoint/2010/main" val="192066875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51EEA09-274A-46F0-965A-2C2A39ADAA38}" type="slidenum">
              <a:rPr lang="zh-CN" altLang="en-US">
                <a:latin typeface="Cambria" panose="02040503050406030204" pitchFamily="18" charset="0"/>
              </a:rPr>
              <a:pPr/>
              <a:t>208</a:t>
            </a:fld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2694"/>
            <a:ext cx="6386513" cy="5588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C-E Analysis Process Steps</a:t>
            </a: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513571" y="1524000"/>
            <a:ext cx="80772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Cause-effect graphing consists of the following 4 steps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List and label causes (input-events) and effects (output actions) for a module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Draw a cause-effect graph describing the logical combinations of causes, intermediate causes and resulting effects,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Develop a decision table (causes vs effects) from the graph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Convert each row into a test case, or a set of rows into a testing scenario</a:t>
            </a:r>
          </a:p>
        </p:txBody>
      </p:sp>
    </p:spTree>
    <p:extLst>
      <p:ext uri="{BB962C8B-B14F-4D97-AF65-F5344CB8AC3E}">
        <p14:creationId xmlns:p14="http://schemas.microsoft.com/office/powerpoint/2010/main" val="617375621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975" y="176086"/>
            <a:ext cx="7431087" cy="35718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4</a:t>
            </a:r>
          </a:p>
        </p:txBody>
      </p:sp>
      <p:grpSp>
        <p:nvGrpSpPr>
          <p:cNvPr id="205827" name="Group 3"/>
          <p:cNvGrpSpPr>
            <a:grpSpLocks/>
          </p:cNvGrpSpPr>
          <p:nvPr/>
        </p:nvGrpSpPr>
        <p:grpSpPr bwMode="auto">
          <a:xfrm>
            <a:off x="838200" y="1939925"/>
            <a:ext cx="7620000" cy="3546475"/>
            <a:chOff x="1248" y="1208"/>
            <a:chExt cx="3024" cy="2536"/>
          </a:xfrm>
        </p:grpSpPr>
        <p:sp>
          <p:nvSpPr>
            <p:cNvPr id="205828" name="Rectangle 4"/>
            <p:cNvSpPr>
              <a:spLocks noChangeArrowheads="1"/>
            </p:cNvSpPr>
            <p:nvPr/>
          </p:nvSpPr>
          <p:spPr bwMode="auto">
            <a:xfrm>
              <a:off x="3840" y="3320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29" name="Rectangle 5"/>
            <p:cNvSpPr>
              <a:spLocks noChangeArrowheads="1"/>
            </p:cNvSpPr>
            <p:nvPr/>
          </p:nvSpPr>
          <p:spPr bwMode="auto">
            <a:xfrm>
              <a:off x="3408" y="3320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0" name="Rectangle 6"/>
            <p:cNvSpPr>
              <a:spLocks noChangeArrowheads="1"/>
            </p:cNvSpPr>
            <p:nvPr/>
          </p:nvSpPr>
          <p:spPr bwMode="auto">
            <a:xfrm>
              <a:off x="2928" y="3320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1" name="Rectangle 7"/>
            <p:cNvSpPr>
              <a:spLocks noChangeArrowheads="1"/>
            </p:cNvSpPr>
            <p:nvPr/>
          </p:nvSpPr>
          <p:spPr bwMode="auto">
            <a:xfrm>
              <a:off x="2512" y="3320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2" name="Rectangle 8"/>
            <p:cNvSpPr>
              <a:spLocks noChangeArrowheads="1"/>
            </p:cNvSpPr>
            <p:nvPr/>
          </p:nvSpPr>
          <p:spPr bwMode="auto">
            <a:xfrm>
              <a:off x="2496" y="3320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33" name="Rectangle 9"/>
            <p:cNvSpPr>
              <a:spLocks noChangeArrowheads="1"/>
            </p:cNvSpPr>
            <p:nvPr/>
          </p:nvSpPr>
          <p:spPr bwMode="auto">
            <a:xfrm>
              <a:off x="1824" y="3320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error</a:t>
              </a:r>
              <a:endParaRPr lang="zh-CN" altLang="en-US" sz="2000" b="1" i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34" name="Rectangle 10"/>
            <p:cNvSpPr>
              <a:spLocks noChangeArrowheads="1"/>
            </p:cNvSpPr>
            <p:nvPr/>
          </p:nvSpPr>
          <p:spPr bwMode="auto">
            <a:xfrm>
              <a:off x="1248" y="3320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35" name="Rectangle 11"/>
            <p:cNvSpPr>
              <a:spLocks noChangeArrowheads="1"/>
            </p:cNvSpPr>
            <p:nvPr/>
          </p:nvSpPr>
          <p:spPr bwMode="auto">
            <a:xfrm>
              <a:off x="3840" y="2912"/>
              <a:ext cx="33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6" name="Rectangle 12"/>
            <p:cNvSpPr>
              <a:spLocks noChangeArrowheads="1"/>
            </p:cNvSpPr>
            <p:nvPr/>
          </p:nvSpPr>
          <p:spPr bwMode="auto">
            <a:xfrm>
              <a:off x="3408" y="2912"/>
              <a:ext cx="43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7" name="Rectangle 13"/>
            <p:cNvSpPr>
              <a:spLocks noChangeArrowheads="1"/>
            </p:cNvSpPr>
            <p:nvPr/>
          </p:nvSpPr>
          <p:spPr bwMode="auto">
            <a:xfrm>
              <a:off x="2928" y="2912"/>
              <a:ext cx="480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8" name="Rectangle 14"/>
            <p:cNvSpPr>
              <a:spLocks noChangeArrowheads="1"/>
            </p:cNvSpPr>
            <p:nvPr/>
          </p:nvSpPr>
          <p:spPr bwMode="auto">
            <a:xfrm>
              <a:off x="2512" y="2912"/>
              <a:ext cx="41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9" name="Rectangle 15"/>
            <p:cNvSpPr>
              <a:spLocks noChangeArrowheads="1"/>
            </p:cNvSpPr>
            <p:nvPr/>
          </p:nvSpPr>
          <p:spPr bwMode="auto">
            <a:xfrm>
              <a:off x="2496" y="2912"/>
              <a:ext cx="1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0" name="Rectangle 16"/>
            <p:cNvSpPr>
              <a:spLocks noChangeArrowheads="1"/>
            </p:cNvSpPr>
            <p:nvPr/>
          </p:nvSpPr>
          <p:spPr bwMode="auto">
            <a:xfrm>
              <a:off x="1824" y="2912"/>
              <a:ext cx="67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</a:t>
              </a:r>
              <a:endParaRPr lang="zh-CN" altLang="en-US" sz="2000" b="1" i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1" name="Rectangle 17"/>
            <p:cNvSpPr>
              <a:spLocks noChangeArrowheads="1"/>
            </p:cNvSpPr>
            <p:nvPr/>
          </p:nvSpPr>
          <p:spPr bwMode="auto">
            <a:xfrm>
              <a:off x="1248" y="2912"/>
              <a:ext cx="57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Effects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2" name="Rectangle 18"/>
            <p:cNvSpPr>
              <a:spLocks noChangeArrowheads="1"/>
            </p:cNvSpPr>
            <p:nvPr/>
          </p:nvSpPr>
          <p:spPr bwMode="auto">
            <a:xfrm>
              <a:off x="3840" y="2488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43" name="Rectangle 19"/>
            <p:cNvSpPr>
              <a:spLocks noChangeArrowheads="1"/>
            </p:cNvSpPr>
            <p:nvPr/>
          </p:nvSpPr>
          <p:spPr bwMode="auto">
            <a:xfrm>
              <a:off x="3408" y="2488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44" name="Rectangle 20"/>
            <p:cNvSpPr>
              <a:spLocks noChangeArrowheads="1"/>
            </p:cNvSpPr>
            <p:nvPr/>
          </p:nvSpPr>
          <p:spPr bwMode="auto">
            <a:xfrm>
              <a:off x="2928" y="2488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45" name="Rectangle 21"/>
            <p:cNvSpPr>
              <a:spLocks noChangeArrowheads="1"/>
            </p:cNvSpPr>
            <p:nvPr/>
          </p:nvSpPr>
          <p:spPr bwMode="auto">
            <a:xfrm>
              <a:off x="2512" y="2488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46" name="Rectangle 22"/>
            <p:cNvSpPr>
              <a:spLocks noChangeArrowheads="1"/>
            </p:cNvSpPr>
            <p:nvPr/>
          </p:nvSpPr>
          <p:spPr bwMode="auto">
            <a:xfrm>
              <a:off x="2496" y="2488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7" name="Rectangle 23"/>
            <p:cNvSpPr>
              <a:spLocks noChangeArrowheads="1"/>
            </p:cNvSpPr>
            <p:nvPr/>
          </p:nvSpPr>
          <p:spPr bwMode="auto">
            <a:xfrm>
              <a:off x="1824" y="2488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  0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8" name="Rectangle 24"/>
            <p:cNvSpPr>
              <a:spLocks noChangeArrowheads="1"/>
            </p:cNvSpPr>
            <p:nvPr/>
          </p:nvSpPr>
          <p:spPr bwMode="auto">
            <a:xfrm>
              <a:off x="1248" y="2488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9" name="Rectangle 25"/>
            <p:cNvSpPr>
              <a:spLocks noChangeArrowheads="1"/>
            </p:cNvSpPr>
            <p:nvPr/>
          </p:nvSpPr>
          <p:spPr bwMode="auto">
            <a:xfrm>
              <a:off x="3840" y="2064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0" name="Rectangle 26"/>
            <p:cNvSpPr>
              <a:spLocks noChangeArrowheads="1"/>
            </p:cNvSpPr>
            <p:nvPr/>
          </p:nvSpPr>
          <p:spPr bwMode="auto">
            <a:xfrm>
              <a:off x="3408" y="2064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1" name="Rectangle 27"/>
            <p:cNvSpPr>
              <a:spLocks noChangeArrowheads="1"/>
            </p:cNvSpPr>
            <p:nvPr/>
          </p:nvSpPr>
          <p:spPr bwMode="auto">
            <a:xfrm>
              <a:off x="2928" y="2064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2" name="Rectangle 28"/>
            <p:cNvSpPr>
              <a:spLocks noChangeArrowheads="1"/>
            </p:cNvSpPr>
            <p:nvPr/>
          </p:nvSpPr>
          <p:spPr bwMode="auto">
            <a:xfrm>
              <a:off x="2512" y="2064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3" name="Rectangle 29"/>
            <p:cNvSpPr>
              <a:spLocks noChangeArrowheads="1"/>
            </p:cNvSpPr>
            <p:nvPr/>
          </p:nvSpPr>
          <p:spPr bwMode="auto">
            <a:xfrm>
              <a:off x="2496" y="2064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54" name="Rectangle 30"/>
            <p:cNvSpPr>
              <a:spLocks noChangeArrowheads="1"/>
            </p:cNvSpPr>
            <p:nvPr/>
          </p:nvSpPr>
          <p:spPr bwMode="auto">
            <a:xfrm>
              <a:off x="1824" y="2064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  0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55" name="Rectangle 31"/>
            <p:cNvSpPr>
              <a:spLocks noChangeArrowheads="1"/>
            </p:cNvSpPr>
            <p:nvPr/>
          </p:nvSpPr>
          <p:spPr bwMode="auto">
            <a:xfrm>
              <a:off x="1248" y="2064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56" name="Rectangle 32"/>
            <p:cNvSpPr>
              <a:spLocks noChangeArrowheads="1"/>
            </p:cNvSpPr>
            <p:nvPr/>
          </p:nvSpPr>
          <p:spPr bwMode="auto">
            <a:xfrm>
              <a:off x="3840" y="1640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7" name="Rectangle 33"/>
            <p:cNvSpPr>
              <a:spLocks noChangeArrowheads="1"/>
            </p:cNvSpPr>
            <p:nvPr/>
          </p:nvSpPr>
          <p:spPr bwMode="auto">
            <a:xfrm>
              <a:off x="3408" y="1640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8" name="Rectangle 34"/>
            <p:cNvSpPr>
              <a:spLocks noChangeArrowheads="1"/>
            </p:cNvSpPr>
            <p:nvPr/>
          </p:nvSpPr>
          <p:spPr bwMode="auto">
            <a:xfrm>
              <a:off x="2928" y="1640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9" name="Rectangle 35"/>
            <p:cNvSpPr>
              <a:spLocks noChangeArrowheads="1"/>
            </p:cNvSpPr>
            <p:nvPr/>
          </p:nvSpPr>
          <p:spPr bwMode="auto">
            <a:xfrm>
              <a:off x="2512" y="1640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0" name="Rectangle 36"/>
            <p:cNvSpPr>
              <a:spLocks noChangeArrowheads="1"/>
            </p:cNvSpPr>
            <p:nvPr/>
          </p:nvSpPr>
          <p:spPr bwMode="auto">
            <a:xfrm>
              <a:off x="2496" y="1640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1" name="Rectangle 37"/>
            <p:cNvSpPr>
              <a:spLocks noChangeArrowheads="1"/>
            </p:cNvSpPr>
            <p:nvPr/>
          </p:nvSpPr>
          <p:spPr bwMode="auto">
            <a:xfrm>
              <a:off x="1824" y="1640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 maxint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62" name="Rectangle 38"/>
            <p:cNvSpPr>
              <a:spLocks noChangeArrowheads="1"/>
            </p:cNvSpPr>
            <p:nvPr/>
          </p:nvSpPr>
          <p:spPr bwMode="auto">
            <a:xfrm>
              <a:off x="1248" y="1640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3" name="Rectangle 39"/>
            <p:cNvSpPr>
              <a:spLocks noChangeArrowheads="1"/>
            </p:cNvSpPr>
            <p:nvPr/>
          </p:nvSpPr>
          <p:spPr bwMode="auto">
            <a:xfrm>
              <a:off x="3840" y="1208"/>
              <a:ext cx="33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4" name="Rectangle 40"/>
            <p:cNvSpPr>
              <a:spLocks noChangeArrowheads="1"/>
            </p:cNvSpPr>
            <p:nvPr/>
          </p:nvSpPr>
          <p:spPr bwMode="auto">
            <a:xfrm>
              <a:off x="3408" y="120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5" name="Rectangle 41"/>
            <p:cNvSpPr>
              <a:spLocks noChangeArrowheads="1"/>
            </p:cNvSpPr>
            <p:nvPr/>
          </p:nvSpPr>
          <p:spPr bwMode="auto">
            <a:xfrm>
              <a:off x="2928" y="1208"/>
              <a:ext cx="480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66" name="Rectangle 42"/>
            <p:cNvSpPr>
              <a:spLocks noChangeArrowheads="1"/>
            </p:cNvSpPr>
            <p:nvPr/>
          </p:nvSpPr>
          <p:spPr bwMode="auto">
            <a:xfrm>
              <a:off x="2512" y="1208"/>
              <a:ext cx="41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67" name="Rectangle 43"/>
            <p:cNvSpPr>
              <a:spLocks noChangeArrowheads="1"/>
            </p:cNvSpPr>
            <p:nvPr/>
          </p:nvSpPr>
          <p:spPr bwMode="auto">
            <a:xfrm>
              <a:off x="2496" y="1208"/>
              <a:ext cx="1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8" name="Rectangle 44"/>
            <p:cNvSpPr>
              <a:spLocks noChangeArrowheads="1"/>
            </p:cNvSpPr>
            <p:nvPr/>
          </p:nvSpPr>
          <p:spPr bwMode="auto">
            <a:xfrm>
              <a:off x="1824" y="1208"/>
              <a:ext cx="67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 maxint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69" name="Rectangle 45"/>
            <p:cNvSpPr>
              <a:spLocks noChangeArrowheads="1"/>
            </p:cNvSpPr>
            <p:nvPr/>
          </p:nvSpPr>
          <p:spPr bwMode="auto">
            <a:xfrm>
              <a:off x="1248" y="1208"/>
              <a:ext cx="57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</a:rPr>
                <a:t>Cause</a:t>
              </a:r>
            </a:p>
          </p:txBody>
        </p:sp>
        <p:sp>
          <p:nvSpPr>
            <p:cNvPr id="205870" name="Line 46"/>
            <p:cNvSpPr>
              <a:spLocks noChangeShapeType="1"/>
            </p:cNvSpPr>
            <p:nvPr/>
          </p:nvSpPr>
          <p:spPr bwMode="auto">
            <a:xfrm>
              <a:off x="1248" y="1208"/>
              <a:ext cx="30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1" name="Line 47"/>
            <p:cNvSpPr>
              <a:spLocks noChangeShapeType="1"/>
            </p:cNvSpPr>
            <p:nvPr/>
          </p:nvSpPr>
          <p:spPr bwMode="auto">
            <a:xfrm>
              <a:off x="1248" y="1640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2" name="Line 48"/>
            <p:cNvSpPr>
              <a:spLocks noChangeShapeType="1"/>
            </p:cNvSpPr>
            <p:nvPr/>
          </p:nvSpPr>
          <p:spPr bwMode="auto">
            <a:xfrm>
              <a:off x="1248" y="2064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3" name="Line 49"/>
            <p:cNvSpPr>
              <a:spLocks noChangeShapeType="1"/>
            </p:cNvSpPr>
            <p:nvPr/>
          </p:nvSpPr>
          <p:spPr bwMode="auto">
            <a:xfrm>
              <a:off x="1248" y="2488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4" name="Line 50"/>
            <p:cNvSpPr>
              <a:spLocks noChangeShapeType="1"/>
            </p:cNvSpPr>
            <p:nvPr/>
          </p:nvSpPr>
          <p:spPr bwMode="auto">
            <a:xfrm>
              <a:off x="1248" y="2912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5" name="Line 51"/>
            <p:cNvSpPr>
              <a:spLocks noChangeShapeType="1"/>
            </p:cNvSpPr>
            <p:nvPr/>
          </p:nvSpPr>
          <p:spPr bwMode="auto">
            <a:xfrm>
              <a:off x="1248" y="3320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6" name="Line 52"/>
            <p:cNvSpPr>
              <a:spLocks noChangeShapeType="1"/>
            </p:cNvSpPr>
            <p:nvPr/>
          </p:nvSpPr>
          <p:spPr bwMode="auto">
            <a:xfrm>
              <a:off x="1248" y="3744"/>
              <a:ext cx="30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7" name="Line 53"/>
            <p:cNvSpPr>
              <a:spLocks noChangeShapeType="1"/>
            </p:cNvSpPr>
            <p:nvPr/>
          </p:nvSpPr>
          <p:spPr bwMode="auto">
            <a:xfrm>
              <a:off x="1248" y="1208"/>
              <a:ext cx="0" cy="25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8" name="Line 54"/>
            <p:cNvSpPr>
              <a:spLocks noChangeShapeType="1"/>
            </p:cNvSpPr>
            <p:nvPr/>
          </p:nvSpPr>
          <p:spPr bwMode="auto">
            <a:xfrm>
              <a:off x="1824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9" name="Line 55"/>
            <p:cNvSpPr>
              <a:spLocks noChangeShapeType="1"/>
            </p:cNvSpPr>
            <p:nvPr/>
          </p:nvSpPr>
          <p:spPr bwMode="auto">
            <a:xfrm>
              <a:off x="2496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0" name="Line 56"/>
            <p:cNvSpPr>
              <a:spLocks noChangeShapeType="1"/>
            </p:cNvSpPr>
            <p:nvPr/>
          </p:nvSpPr>
          <p:spPr bwMode="auto">
            <a:xfrm>
              <a:off x="2928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1" name="Line 57"/>
            <p:cNvSpPr>
              <a:spLocks noChangeShapeType="1"/>
            </p:cNvSpPr>
            <p:nvPr/>
          </p:nvSpPr>
          <p:spPr bwMode="auto">
            <a:xfrm>
              <a:off x="3408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2" name="Line 58"/>
            <p:cNvSpPr>
              <a:spLocks noChangeShapeType="1"/>
            </p:cNvSpPr>
            <p:nvPr/>
          </p:nvSpPr>
          <p:spPr bwMode="auto">
            <a:xfrm>
              <a:off x="3840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3" name="Line 59"/>
            <p:cNvSpPr>
              <a:spLocks noChangeShapeType="1"/>
            </p:cNvSpPr>
            <p:nvPr/>
          </p:nvSpPr>
          <p:spPr bwMode="auto">
            <a:xfrm>
              <a:off x="4272" y="1208"/>
              <a:ext cx="0" cy="25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5884" name="Text Box 60"/>
          <p:cNvSpPr txBox="1">
            <a:spLocks noChangeArrowheads="1"/>
          </p:cNvSpPr>
          <p:nvPr/>
        </p:nvSpPr>
        <p:spPr bwMode="auto">
          <a:xfrm>
            <a:off x="706438" y="1436688"/>
            <a:ext cx="25908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Case Matrix:</a:t>
            </a:r>
          </a:p>
        </p:txBody>
      </p:sp>
    </p:spTree>
    <p:extLst>
      <p:ext uri="{BB962C8B-B14F-4D97-AF65-F5344CB8AC3E}">
        <p14:creationId xmlns:p14="http://schemas.microsoft.com/office/powerpoint/2010/main" val="282974064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Bitcoin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1341" y="20574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Launched in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2010</a:t>
            </a:r>
            <a:r>
              <a:rPr lang="en-US" altLang="zh-CN" dirty="0">
                <a:latin typeface="Cambria" panose="02040503050406030204" pitchFamily="18" charset="0"/>
              </a:rPr>
              <a:t>, Japanese bitcoin exchange, Mt. </a:t>
            </a:r>
            <a:r>
              <a:rPr lang="en-US" altLang="zh-CN" dirty="0" err="1">
                <a:latin typeface="Cambria" panose="02040503050406030204" pitchFamily="18" charset="0"/>
              </a:rPr>
              <a:t>Gox</a:t>
            </a:r>
            <a:r>
              <a:rPr lang="en-US" altLang="zh-CN" dirty="0">
                <a:latin typeface="Cambria" panose="02040503050406030204" pitchFamily="18" charset="0"/>
              </a:rPr>
              <a:t>, was the largest in the world. 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After being hacked in June, 2011, Mt. </a:t>
            </a:r>
            <a:r>
              <a:rPr lang="en-US" altLang="zh-CN" dirty="0" err="1">
                <a:latin typeface="Cambria" panose="02040503050406030204" pitchFamily="18" charset="0"/>
              </a:rPr>
              <a:t>Gox</a:t>
            </a:r>
            <a:r>
              <a:rPr lang="en-US" altLang="zh-CN" dirty="0">
                <a:latin typeface="Cambria" panose="02040503050406030204" pitchFamily="18" charset="0"/>
              </a:rPr>
              <a:t> stated that they’d lost over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850,000</a:t>
            </a:r>
            <a:r>
              <a:rPr lang="en-US" altLang="zh-CN" dirty="0">
                <a:latin typeface="Cambria" panose="02040503050406030204" pitchFamily="18" charset="0"/>
              </a:rPr>
              <a:t> bitcoins (worth around half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 billion US dollars </a:t>
            </a:r>
            <a:r>
              <a:rPr lang="en-US" altLang="zh-CN" dirty="0">
                <a:latin typeface="Cambria" panose="02040503050406030204" pitchFamily="18" charset="0"/>
              </a:rPr>
              <a:t>at the time of writing).</a:t>
            </a:r>
          </a:p>
        </p:txBody>
      </p:sp>
      <p:pic>
        <p:nvPicPr>
          <p:cNvPr id="1026" name="Picture 2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834331"/>
            <a:ext cx="2819400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26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2025" y="162719"/>
            <a:ext cx="4784725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Two Approaches</a:t>
            </a:r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4679950" y="4581525"/>
            <a:ext cx="338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special-purpose program to simulate the activity of the missing component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352278" name="Group 22"/>
          <p:cNvGrpSpPr>
            <a:grpSpLocks/>
          </p:cNvGrpSpPr>
          <p:nvPr/>
        </p:nvGrpSpPr>
        <p:grpSpPr bwMode="auto">
          <a:xfrm>
            <a:off x="1368425" y="1600200"/>
            <a:ext cx="6175375" cy="3030538"/>
            <a:chOff x="862" y="1008"/>
            <a:chExt cx="3890" cy="1909"/>
          </a:xfrm>
        </p:grpSpPr>
        <p:sp>
          <p:nvSpPr>
            <p:cNvPr id="352261" name="Rectangle 5"/>
            <p:cNvSpPr>
              <a:spLocks noChangeArrowheads="1"/>
            </p:cNvSpPr>
            <p:nvPr/>
          </p:nvSpPr>
          <p:spPr bwMode="auto">
            <a:xfrm>
              <a:off x="975" y="1440"/>
              <a:ext cx="1111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Driver</a:t>
              </a:r>
              <a:endPara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2" name="Rectangle 6"/>
            <p:cNvSpPr>
              <a:spLocks noChangeArrowheads="1"/>
            </p:cNvSpPr>
            <p:nvPr/>
          </p:nvSpPr>
          <p:spPr bwMode="auto">
            <a:xfrm>
              <a:off x="862" y="2341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3" name="Rectangle 7"/>
            <p:cNvSpPr>
              <a:spLocks noChangeArrowheads="1"/>
            </p:cNvSpPr>
            <p:nvPr/>
          </p:nvSpPr>
          <p:spPr bwMode="auto">
            <a:xfrm>
              <a:off x="3216" y="1440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4" name="Rectangle 8"/>
            <p:cNvSpPr>
              <a:spLocks noChangeArrowheads="1"/>
            </p:cNvSpPr>
            <p:nvPr/>
          </p:nvSpPr>
          <p:spPr bwMode="auto">
            <a:xfrm>
              <a:off x="3402" y="240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Stub</a:t>
              </a:r>
              <a:endParaRPr lang="zh-CN" altLang="en-US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>
              <a:off x="3840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68" name="Text Box 12"/>
            <p:cNvSpPr txBox="1">
              <a:spLocks noChangeArrowheads="1"/>
            </p:cNvSpPr>
            <p:nvPr/>
          </p:nvSpPr>
          <p:spPr bwMode="auto">
            <a:xfrm>
              <a:off x="3840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3648" y="2016"/>
              <a:ext cx="0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4128" y="2016"/>
              <a:ext cx="0" cy="3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2" name="Line 16"/>
            <p:cNvSpPr>
              <a:spLocks noChangeShapeType="1"/>
            </p:cNvSpPr>
            <p:nvPr/>
          </p:nvSpPr>
          <p:spPr bwMode="auto">
            <a:xfrm>
              <a:off x="1536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1536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4" name="Line 18"/>
            <p:cNvSpPr>
              <a:spLocks noChangeShapeType="1"/>
            </p:cNvSpPr>
            <p:nvPr/>
          </p:nvSpPr>
          <p:spPr bwMode="auto">
            <a:xfrm>
              <a:off x="1536" y="1872"/>
              <a:ext cx="0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1536" y="2064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call</a:t>
              </a:r>
            </a:p>
          </p:txBody>
        </p:sp>
        <p:sp>
          <p:nvSpPr>
            <p:cNvPr id="352276" name="Text Box 20"/>
            <p:cNvSpPr txBox="1">
              <a:spLocks noChangeArrowheads="1"/>
            </p:cNvSpPr>
            <p:nvPr/>
          </p:nvSpPr>
          <p:spPr bwMode="auto">
            <a:xfrm>
              <a:off x="2109" y="157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=main()</a:t>
              </a:r>
            </a:p>
          </p:txBody>
        </p:sp>
      </p:grpSp>
      <p:sp>
        <p:nvSpPr>
          <p:cNvPr id="352277" name="Text Box 21"/>
          <p:cNvSpPr txBox="1">
            <a:spLocks noChangeArrowheads="1"/>
          </p:cNvSpPr>
          <p:nvPr/>
        </p:nvSpPr>
        <p:spPr bwMode="auto">
          <a:xfrm>
            <a:off x="1727200" y="5388114"/>
            <a:ext cx="5965223" cy="707886"/>
          </a:xfrm>
          <a:prstGeom prst="rect">
            <a:avLst/>
          </a:prstGeom>
          <a:noFill/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that calls component to be tested</a:t>
            </a:r>
          </a:p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called by component to be tested</a:t>
            </a:r>
          </a:p>
        </p:txBody>
      </p:sp>
    </p:spTree>
    <p:extLst>
      <p:ext uri="{BB962C8B-B14F-4D97-AF65-F5344CB8AC3E}">
        <p14:creationId xmlns:p14="http://schemas.microsoft.com/office/powerpoint/2010/main" val="58875857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79388" y="5697538"/>
            <a:ext cx="8785225" cy="4683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algn="ctr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sz="2400" b="1" i="1" dirty="0">
                <a:latin typeface="Cambria" panose="02040503050406030204" pitchFamily="18" charset="0"/>
              </a:rPr>
              <a:t>  </a:t>
            </a:r>
            <a:r>
              <a:rPr lang="en-US" altLang="zh-CN" sz="2400" b="1" i="1" dirty="0">
                <a:latin typeface="Cambria" panose="02040503050406030204" pitchFamily="18" charset="0"/>
              </a:rPr>
              <a:t>driver</a:t>
            </a:r>
            <a:r>
              <a:rPr lang="en-US" altLang="zh-CN" sz="2400" i="1" dirty="0">
                <a:latin typeface="Cambria" panose="02040503050406030204" pitchFamily="18" charset="0"/>
              </a:rPr>
              <a:t> and/or </a:t>
            </a:r>
            <a:r>
              <a:rPr lang="en-US" altLang="zh-CN" sz="2400" b="1" i="1" dirty="0">
                <a:latin typeface="Cambria" panose="02040503050406030204" pitchFamily="18" charset="0"/>
              </a:rPr>
              <a:t>stubs </a:t>
            </a:r>
            <a:r>
              <a:rPr lang="en-US" altLang="zh-CN" sz="2400" i="1" dirty="0">
                <a:latin typeface="Cambria" panose="02040503050406030204" pitchFamily="18" charset="0"/>
              </a:rPr>
              <a:t>must be developed for each unit test</a:t>
            </a:r>
          </a:p>
        </p:txBody>
      </p: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827088" y="1844675"/>
            <a:ext cx="7356475" cy="3683000"/>
            <a:chOff x="240" y="1003"/>
            <a:chExt cx="4634" cy="2320"/>
          </a:xfrm>
        </p:grpSpPr>
        <p:sp>
          <p:nvSpPr>
            <p:cNvPr id="340994" name="Freeform 2"/>
            <p:cNvSpPr>
              <a:spLocks/>
            </p:cNvSpPr>
            <p:nvPr/>
          </p:nvSpPr>
          <p:spPr bwMode="auto">
            <a:xfrm>
              <a:off x="1581" y="1003"/>
              <a:ext cx="2320" cy="1497"/>
            </a:xfrm>
            <a:custGeom>
              <a:avLst/>
              <a:gdLst>
                <a:gd name="T0" fmla="*/ 1760 w 1761"/>
                <a:gd name="T1" fmla="*/ 1553 h 1554"/>
                <a:gd name="T2" fmla="*/ 1760 w 1761"/>
                <a:gd name="T3" fmla="*/ 0 h 1554"/>
                <a:gd name="T4" fmla="*/ 0 w 1761"/>
                <a:gd name="T5" fmla="*/ 0 h 1554"/>
                <a:gd name="T6" fmla="*/ 0 w 1761"/>
                <a:gd name="T7" fmla="*/ 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554">
                  <a:moveTo>
                    <a:pt x="1760" y="1553"/>
                  </a:moveTo>
                  <a:lnTo>
                    <a:pt x="1760" y="0"/>
                  </a:ln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340995" name="Group 3"/>
            <p:cNvGrpSpPr>
              <a:grpSpLocks/>
            </p:cNvGrpSpPr>
            <p:nvPr/>
          </p:nvGrpSpPr>
          <p:grpSpPr bwMode="auto">
            <a:xfrm>
              <a:off x="3152" y="2523"/>
              <a:ext cx="1508" cy="557"/>
              <a:chOff x="2772" y="2381"/>
              <a:chExt cx="1508" cy="557"/>
            </a:xfrm>
          </p:grpSpPr>
          <p:sp>
            <p:nvSpPr>
              <p:cNvPr id="340996" name="Rectangle 4"/>
              <p:cNvSpPr>
                <a:spLocks noChangeArrowheads="1"/>
              </p:cNvSpPr>
              <p:nvPr/>
            </p:nvSpPr>
            <p:spPr bwMode="auto">
              <a:xfrm>
                <a:off x="2772" y="2381"/>
                <a:ext cx="1140" cy="208"/>
              </a:xfrm>
              <a:prstGeom prst="rect">
                <a:avLst/>
              </a:prstGeom>
              <a:solidFill>
                <a:srgbClr val="DC008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7" name="Rectangle 5"/>
              <p:cNvSpPr>
                <a:spLocks noChangeArrowheads="1"/>
              </p:cNvSpPr>
              <p:nvPr/>
            </p:nvSpPr>
            <p:spPr bwMode="auto">
              <a:xfrm>
                <a:off x="2865" y="2472"/>
                <a:ext cx="1140" cy="20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8" name="Rectangle 6"/>
              <p:cNvSpPr>
                <a:spLocks noChangeArrowheads="1"/>
              </p:cNvSpPr>
              <p:nvPr/>
            </p:nvSpPr>
            <p:spPr bwMode="auto">
              <a:xfrm>
                <a:off x="2959" y="2557"/>
                <a:ext cx="1140" cy="20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9" name="Rectangle 7"/>
              <p:cNvSpPr>
                <a:spLocks noChangeArrowheads="1"/>
              </p:cNvSpPr>
              <p:nvPr/>
            </p:nvSpPr>
            <p:spPr bwMode="auto">
              <a:xfrm>
                <a:off x="3050" y="2640"/>
                <a:ext cx="1140" cy="2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1000" name="Rectangle 8"/>
              <p:cNvSpPr>
                <a:spLocks noChangeArrowheads="1"/>
              </p:cNvSpPr>
              <p:nvPr/>
            </p:nvSpPr>
            <p:spPr bwMode="auto">
              <a:xfrm>
                <a:off x="3140" y="2730"/>
                <a:ext cx="1140" cy="208"/>
              </a:xfrm>
              <a:prstGeom prst="rect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0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Test cases</a:t>
                </a:r>
              </a:p>
            </p:txBody>
          </p:sp>
        </p:grpSp>
        <p:sp>
          <p:nvSpPr>
            <p:cNvPr id="341003" name="Rectangle 11"/>
            <p:cNvSpPr>
              <a:spLocks noChangeArrowheads="1"/>
            </p:cNvSpPr>
            <p:nvPr/>
          </p:nvSpPr>
          <p:spPr bwMode="auto">
            <a:xfrm>
              <a:off x="3198" y="1207"/>
              <a:ext cx="1676" cy="1026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interface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local data structures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boundary conditions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independent paths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error-handling paths</a:t>
              </a: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auto">
            <a:xfrm>
              <a:off x="1236" y="1288"/>
              <a:ext cx="689" cy="33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Driver</a:t>
              </a:r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286" y="3058"/>
              <a:ext cx="1472" cy="265"/>
              <a:chOff x="286" y="3058"/>
              <a:chExt cx="1472" cy="265"/>
            </a:xfrm>
          </p:grpSpPr>
          <p:sp>
            <p:nvSpPr>
              <p:cNvPr id="341006" name="Rectangle 14"/>
              <p:cNvSpPr>
                <a:spLocks noChangeArrowheads="1"/>
              </p:cNvSpPr>
              <p:nvPr/>
            </p:nvSpPr>
            <p:spPr bwMode="auto">
              <a:xfrm>
                <a:off x="286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  <p:sp>
            <p:nvSpPr>
              <p:cNvPr id="341007" name="Rectangle 15"/>
              <p:cNvSpPr>
                <a:spLocks noChangeArrowheads="1"/>
              </p:cNvSpPr>
              <p:nvPr/>
            </p:nvSpPr>
            <p:spPr bwMode="auto">
              <a:xfrm>
                <a:off x="1267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</p:grp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>
              <a:off x="1764" y="1628"/>
              <a:ext cx="453" cy="12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auto">
            <a:xfrm>
              <a:off x="1919" y="2825"/>
              <a:ext cx="71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Results</a:t>
              </a:r>
            </a:p>
          </p:txBody>
        </p:sp>
        <p:cxnSp>
          <p:nvCxnSpPr>
            <p:cNvPr id="341010" name="AutoShape 18"/>
            <p:cNvCxnSpPr>
              <a:cxnSpLocks noChangeShapeType="1"/>
              <a:stCxn id="341004" idx="2"/>
              <a:endCxn id="341015" idx="0"/>
            </p:cNvCxnSpPr>
            <p:nvPr/>
          </p:nvCxnSpPr>
          <p:spPr bwMode="auto">
            <a:xfrm flipH="1">
              <a:off x="973" y="1619"/>
              <a:ext cx="608" cy="34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1" name="AutoShape 19"/>
            <p:cNvCxnSpPr>
              <a:cxnSpLocks noChangeShapeType="1"/>
              <a:stCxn id="341015" idx="2"/>
              <a:endCxn id="341006" idx="0"/>
            </p:cNvCxnSpPr>
            <p:nvPr/>
          </p:nvCxnSpPr>
          <p:spPr bwMode="auto">
            <a:xfrm flipH="1">
              <a:off x="532" y="2633"/>
              <a:ext cx="441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2" name="AutoShape 20"/>
            <p:cNvCxnSpPr>
              <a:cxnSpLocks noChangeShapeType="1"/>
              <a:stCxn id="341015" idx="2"/>
              <a:endCxn id="341007" idx="0"/>
            </p:cNvCxnSpPr>
            <p:nvPr/>
          </p:nvCxnSpPr>
          <p:spPr bwMode="auto">
            <a:xfrm>
              <a:off x="973" y="2633"/>
              <a:ext cx="540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1014" name="Group 22"/>
            <p:cNvGrpSpPr>
              <a:grpSpLocks/>
            </p:cNvGrpSpPr>
            <p:nvPr/>
          </p:nvGrpSpPr>
          <p:grpSpPr bwMode="auto">
            <a:xfrm>
              <a:off x="240" y="1968"/>
              <a:ext cx="1152" cy="665"/>
              <a:chOff x="576" y="1584"/>
              <a:chExt cx="1024" cy="591"/>
            </a:xfrm>
          </p:grpSpPr>
          <p:sp>
            <p:nvSpPr>
              <p:cNvPr id="341015" name="Rectangle 23"/>
              <p:cNvSpPr>
                <a:spLocks noChangeArrowheads="1"/>
              </p:cNvSpPr>
              <p:nvPr/>
            </p:nvSpPr>
            <p:spPr bwMode="auto">
              <a:xfrm>
                <a:off x="854" y="1584"/>
                <a:ext cx="746" cy="591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Component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to be tested</a:t>
                </a:r>
                <a:endParaRPr lang="en-US" altLang="zh-CN" sz="1600">
                  <a:effectLst/>
                  <a:latin typeface="Cambria" panose="020405030504060302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1016" name="Group 24"/>
              <p:cNvGrpSpPr>
                <a:grpSpLocks/>
              </p:cNvGrpSpPr>
              <p:nvPr/>
            </p:nvGrpSpPr>
            <p:grpSpPr bwMode="auto">
              <a:xfrm>
                <a:off x="576" y="1694"/>
                <a:ext cx="415" cy="370"/>
                <a:chOff x="576" y="1680"/>
                <a:chExt cx="415" cy="370"/>
              </a:xfrm>
            </p:grpSpPr>
            <p:sp>
              <p:nvSpPr>
                <p:cNvPr id="341017" name="Rectangle 25"/>
                <p:cNvSpPr>
                  <a:spLocks noChangeArrowheads="1"/>
                </p:cNvSpPr>
                <p:nvPr/>
              </p:nvSpPr>
              <p:spPr bwMode="auto">
                <a:xfrm>
                  <a:off x="576" y="1680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1018" name="Rectangle 26"/>
                <p:cNvSpPr>
                  <a:spLocks noChangeArrowheads="1"/>
                </p:cNvSpPr>
                <p:nvPr/>
              </p:nvSpPr>
              <p:spPr bwMode="auto">
                <a:xfrm>
                  <a:off x="576" y="1945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2307244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600" b="1" dirty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//Test driver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 d = new </a:t>
            </a:r>
            <a:r>
              <a:rPr lang="en-US" altLang="zh-CN" sz="1400" b="1" dirty="0" err="1">
                <a:latin typeface="Cambria" panose="02040503050406030204" pitchFamily="18" charset="0"/>
              </a:rPr>
              <a:t>unittest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//My module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 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Stub1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>
                <a:latin typeface="Cambria" panose="02040503050406030204" pitchFamily="18" charset="0"/>
              </a:rPr>
              <a:t>Stub2</a:t>
            </a:r>
            <a:r>
              <a:rPr lang="en-US" altLang="zh-CN" sz="1400" b="1" dirty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320533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088" y="126575"/>
            <a:ext cx="5327650" cy="8191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Integration Testing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49388"/>
            <a:ext cx="5845175" cy="330200"/>
          </a:xfr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algn="ctr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1600" b="1">
                <a:solidFill>
                  <a:schemeClr val="folHlink"/>
                </a:solidFill>
                <a:latin typeface="Cambria" panose="02040503050406030204" pitchFamily="18" charset="0"/>
              </a:rPr>
              <a:t>If components all work individually, why more testing?</a:t>
            </a:r>
          </a:p>
        </p:txBody>
      </p:sp>
      <p:sp>
        <p:nvSpPr>
          <p:cNvPr id="342024" name="Rectangle 8"/>
          <p:cNvSpPr>
            <a:spLocks noChangeArrowheads="1"/>
          </p:cNvSpPr>
          <p:nvPr/>
        </p:nvSpPr>
        <p:spPr bwMode="auto">
          <a:xfrm>
            <a:off x="576263" y="20574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43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Interaction errors cannot be uncovered by unit testing!</a:t>
            </a:r>
          </a:p>
          <a:p>
            <a:pPr lvl="1" algn="ctr" eaLnBrk="1" hangingPunct="1">
              <a:spcBef>
                <a:spcPts val="3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2000" dirty="0">
                <a:solidFill>
                  <a:srgbClr val="001999"/>
                </a:solidFill>
                <a:effectLst/>
                <a:latin typeface="Cambria" panose="02040503050406030204" pitchFamily="18" charset="0"/>
              </a:rPr>
              <a:t>(e.g., interface misuse, interface misunderstanding, timing errors)</a:t>
            </a:r>
            <a:endParaRPr lang="en-US" altLang="zh-CN" sz="2000" b="1" dirty="0">
              <a:effectLst/>
              <a:latin typeface="Cambria" panose="02040503050406030204" pitchFamily="18" charset="0"/>
            </a:endParaRPr>
          </a:p>
        </p:txBody>
      </p:sp>
      <p:sp>
        <p:nvSpPr>
          <p:cNvPr id="342025" name="Rectangle 9"/>
          <p:cNvSpPr>
            <a:spLocks noChangeArrowheads="1"/>
          </p:cNvSpPr>
          <p:nvPr/>
        </p:nvSpPr>
        <p:spPr bwMode="auto">
          <a:xfrm>
            <a:off x="900113" y="2992438"/>
            <a:ext cx="5257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2400"/>
              </a:spcBef>
              <a:buFont typeface="Zapf Dingbats" charset="2"/>
              <a:buChar char="l"/>
            </a:pPr>
            <a:r>
              <a:rPr lang="en-US" altLang="zh-CN" sz="24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Integration approaches</a:t>
            </a:r>
            <a:endParaRPr lang="en-US" altLang="zh-CN" sz="2400" b="1" dirty="0">
              <a:solidFill>
                <a:srgbClr val="133984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342028" name="Group 12"/>
          <p:cNvGrpSpPr>
            <a:grpSpLocks/>
          </p:cNvGrpSpPr>
          <p:nvPr/>
        </p:nvGrpSpPr>
        <p:grpSpPr bwMode="auto">
          <a:xfrm>
            <a:off x="1619250" y="3495675"/>
            <a:ext cx="5211763" cy="2571750"/>
            <a:chOff x="912" y="2016"/>
            <a:chExt cx="3850" cy="1968"/>
          </a:xfrm>
        </p:grpSpPr>
        <p:sp>
          <p:nvSpPr>
            <p:cNvPr id="342020" name="AutoShape 4"/>
            <p:cNvSpPr>
              <a:spLocks noChangeArrowheads="1"/>
            </p:cNvSpPr>
            <p:nvPr/>
          </p:nvSpPr>
          <p:spPr bwMode="auto">
            <a:xfrm>
              <a:off x="912" y="2016"/>
              <a:ext cx="1566" cy="1889"/>
            </a:xfrm>
            <a:prstGeom prst="roundRect">
              <a:avLst>
                <a:gd name="adj" fmla="val 12495"/>
              </a:avLst>
            </a:prstGeom>
            <a:solidFill>
              <a:srgbClr val="CCFFCC"/>
            </a:solidFill>
            <a:ln w="12700">
              <a:solidFill>
                <a:srgbClr val="8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Big Bang!!</a:t>
              </a:r>
            </a:p>
          </p:txBody>
        </p:sp>
        <p:sp>
          <p:nvSpPr>
            <p:cNvPr id="342021" name="AutoShape 5"/>
            <p:cNvSpPr>
              <a:spLocks noChangeArrowheads="1"/>
            </p:cNvSpPr>
            <p:nvPr/>
          </p:nvSpPr>
          <p:spPr bwMode="auto">
            <a:xfrm>
              <a:off x="3340" y="2720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99CCFF"/>
            </a:solidFill>
            <a:ln w="127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“builds”</a:t>
              </a:r>
            </a:p>
          </p:txBody>
        </p:sp>
        <p:sp>
          <p:nvSpPr>
            <p:cNvPr id="342022" name="AutoShape 6"/>
            <p:cNvSpPr>
              <a:spLocks noChangeArrowheads="1"/>
            </p:cNvSpPr>
            <p:nvPr/>
          </p:nvSpPr>
          <p:spPr bwMode="auto">
            <a:xfrm>
              <a:off x="3340" y="2016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FFFF99"/>
            </a:solidFill>
            <a:ln w="127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construction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strategy</a:t>
              </a:r>
            </a:p>
          </p:txBody>
        </p:sp>
        <p:sp>
          <p:nvSpPr>
            <p:cNvPr id="342023" name="AutoShape 7"/>
            <p:cNvSpPr>
              <a:spLocks noChangeArrowheads="1"/>
            </p:cNvSpPr>
            <p:nvPr/>
          </p:nvSpPr>
          <p:spPr bwMode="auto">
            <a:xfrm>
              <a:off x="3340" y="3424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Regression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342026" name="Text Box 10"/>
            <p:cNvSpPr txBox="1">
              <a:spLocks noChangeArrowheads="1"/>
            </p:cNvSpPr>
            <p:nvPr/>
          </p:nvSpPr>
          <p:spPr bwMode="auto">
            <a:xfrm>
              <a:off x="2493" y="2821"/>
              <a:ext cx="83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30019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Versus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727280" y="3683160"/>
              <a:ext cx="5042160" cy="21211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3673800"/>
                <a:ext cx="5060880" cy="21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417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animBg="1" autoUpdateAnimBg="0"/>
      <p:bldP spid="342024" grpId="0" autoUpdateAnimBg="0"/>
      <p:bldP spid="342025" grpId="0" autoUpdateAnimBg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719" y="152400"/>
            <a:ext cx="7078662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Unit Tests vs Integration Tests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57200" y="1447800"/>
            <a:ext cx="838200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Unit 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pieces of code- the modules (functions, subroutines, etc.)</a:t>
            </a:r>
          </a:p>
          <a:p>
            <a:endParaRPr lang="en-US" altLang="zh-CN" b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Integration 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Test the program or combinations of modules.</a:t>
            </a:r>
          </a:p>
          <a:p>
            <a:endParaRPr lang="en-US" altLang="zh-CN" b="1" dirty="0">
              <a:solidFill>
                <a:schemeClr val="fol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Both of these need to be done, but two different strategies are used typically: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/>
            <a:endParaRPr lang="en-US" altLang="zh-CN" b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</a:t>
            </a:r>
            <a:r>
              <a:rPr lang="en-US" altLang="zh-CN" sz="2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Mixed strategies can be used, but it is best to consider these separately.</a:t>
            </a:r>
          </a:p>
        </p:txBody>
      </p:sp>
    </p:spTree>
    <p:extLst>
      <p:ext uri="{BB962C8B-B14F-4D97-AF65-F5344CB8AC3E}">
        <p14:creationId xmlns:p14="http://schemas.microsoft.com/office/powerpoint/2010/main" val="3212209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772400" cy="6858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Testing vs Top-down Testing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381000" y="1447800"/>
            <a:ext cx="8610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units as they are completed.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units.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Integrate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units and test the integration.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integrated units.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Continue until ....???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to test the integrated units, </a:t>
            </a:r>
            <a:r>
              <a:rPr lang="en-US" altLang="zh-CN" sz="24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 code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(which later may be thrown away) must be written.</a:t>
            </a:r>
          </a:p>
        </p:txBody>
      </p:sp>
      <p:sp>
        <p:nvSpPr>
          <p:cNvPr id="151557" name="AutoShape 5"/>
          <p:cNvSpPr>
            <a:spLocks noChangeArrowheads="1"/>
          </p:cNvSpPr>
          <p:nvPr/>
        </p:nvSpPr>
        <p:spPr bwMode="auto">
          <a:xfrm>
            <a:off x="3640632" y="1429109"/>
            <a:ext cx="360362" cy="576262"/>
          </a:xfrm>
          <a:prstGeom prst="upArrow">
            <a:avLst>
              <a:gd name="adj1" fmla="val 50000"/>
              <a:gd name="adj2" fmla="val 3997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784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707" y="125388"/>
            <a:ext cx="7150100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Bottom-up Integration</a:t>
            </a:r>
          </a:p>
        </p:txBody>
      </p:sp>
      <p:grpSp>
        <p:nvGrpSpPr>
          <p:cNvPr id="278562" name="Group 34"/>
          <p:cNvGrpSpPr>
            <a:grpSpLocks/>
          </p:cNvGrpSpPr>
          <p:nvPr/>
        </p:nvGrpSpPr>
        <p:grpSpPr bwMode="auto">
          <a:xfrm>
            <a:off x="533400" y="1371600"/>
            <a:ext cx="7813675" cy="4851136"/>
            <a:chOff x="317" y="663"/>
            <a:chExt cx="5148" cy="3465"/>
          </a:xfrm>
        </p:grpSpPr>
        <p:sp>
          <p:nvSpPr>
            <p:cNvPr id="278531" name="desk1"/>
            <p:cNvSpPr>
              <a:spLocks noEditPoints="1" noChangeArrowheads="1"/>
            </p:cNvSpPr>
            <p:nvPr/>
          </p:nvSpPr>
          <p:spPr bwMode="auto">
            <a:xfrm>
              <a:off x="1995" y="66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78532" name="desk1"/>
            <p:cNvSpPr>
              <a:spLocks noEditPoints="1" noChangeArrowheads="1"/>
            </p:cNvSpPr>
            <p:nvPr/>
          </p:nvSpPr>
          <p:spPr bwMode="auto">
            <a:xfrm>
              <a:off x="1270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78533" name="desk1"/>
            <p:cNvSpPr>
              <a:spLocks noEditPoints="1" noChangeArrowheads="1"/>
            </p:cNvSpPr>
            <p:nvPr/>
          </p:nvSpPr>
          <p:spPr bwMode="auto">
            <a:xfrm>
              <a:off x="3470" y="186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78534" name="desk1"/>
            <p:cNvSpPr>
              <a:spLocks noEditPoints="1" noChangeArrowheads="1"/>
            </p:cNvSpPr>
            <p:nvPr/>
          </p:nvSpPr>
          <p:spPr bwMode="auto">
            <a:xfrm>
              <a:off x="1769" y="184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78535" name="desk1"/>
            <p:cNvSpPr>
              <a:spLocks noEditPoints="1" noChangeArrowheads="1"/>
            </p:cNvSpPr>
            <p:nvPr/>
          </p:nvSpPr>
          <p:spPr bwMode="auto">
            <a:xfrm>
              <a:off x="771" y="1820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78536" name="desk1"/>
            <p:cNvSpPr>
              <a:spLocks noEditPoints="1" noChangeArrowheads="1"/>
            </p:cNvSpPr>
            <p:nvPr/>
          </p:nvSpPr>
          <p:spPr bwMode="auto">
            <a:xfrm>
              <a:off x="3447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78537" name="desk1"/>
            <p:cNvSpPr>
              <a:spLocks noEditPoints="1" noChangeArrowheads="1"/>
            </p:cNvSpPr>
            <p:nvPr/>
          </p:nvSpPr>
          <p:spPr bwMode="auto">
            <a:xfrm>
              <a:off x="2358" y="125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78538" name="Line 10"/>
            <p:cNvSpPr>
              <a:spLocks noChangeShapeType="1"/>
            </p:cNvSpPr>
            <p:nvPr/>
          </p:nvSpPr>
          <p:spPr bwMode="auto">
            <a:xfrm>
              <a:off x="2313" y="98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39" name="Line 11"/>
            <p:cNvSpPr>
              <a:spLocks noChangeShapeType="1"/>
            </p:cNvSpPr>
            <p:nvPr/>
          </p:nvSpPr>
          <p:spPr bwMode="auto">
            <a:xfrm>
              <a:off x="1678" y="1094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0" name="Line 12"/>
            <p:cNvSpPr>
              <a:spLocks noChangeShapeType="1"/>
            </p:cNvSpPr>
            <p:nvPr/>
          </p:nvSpPr>
          <p:spPr bwMode="auto">
            <a:xfrm>
              <a:off x="1678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1" name="Line 13"/>
            <p:cNvSpPr>
              <a:spLocks noChangeShapeType="1"/>
            </p:cNvSpPr>
            <p:nvPr/>
          </p:nvSpPr>
          <p:spPr bwMode="auto">
            <a:xfrm>
              <a:off x="2653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2" name="Line 14"/>
            <p:cNvSpPr>
              <a:spLocks noChangeShapeType="1"/>
            </p:cNvSpPr>
            <p:nvPr/>
          </p:nvSpPr>
          <p:spPr bwMode="auto">
            <a:xfrm>
              <a:off x="3696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3" name="Line 15"/>
            <p:cNvSpPr>
              <a:spLocks noChangeShapeType="1"/>
            </p:cNvSpPr>
            <p:nvPr/>
          </p:nvSpPr>
          <p:spPr bwMode="auto">
            <a:xfrm>
              <a:off x="3742" y="1570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4" name="Line 16"/>
            <p:cNvSpPr>
              <a:spLocks noChangeShapeType="1"/>
            </p:cNvSpPr>
            <p:nvPr/>
          </p:nvSpPr>
          <p:spPr bwMode="auto">
            <a:xfrm>
              <a:off x="1565" y="157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5" name="Line 17"/>
            <p:cNvSpPr>
              <a:spLocks noChangeShapeType="1"/>
            </p:cNvSpPr>
            <p:nvPr/>
          </p:nvSpPr>
          <p:spPr bwMode="auto">
            <a:xfrm>
              <a:off x="1066" y="1684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6" name="Line 18"/>
            <p:cNvSpPr>
              <a:spLocks noChangeShapeType="1"/>
            </p:cNvSpPr>
            <p:nvPr/>
          </p:nvSpPr>
          <p:spPr bwMode="auto">
            <a:xfrm>
              <a:off x="1088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7" name="Line 19"/>
            <p:cNvSpPr>
              <a:spLocks noChangeShapeType="1"/>
            </p:cNvSpPr>
            <p:nvPr/>
          </p:nvSpPr>
          <p:spPr bwMode="auto">
            <a:xfrm>
              <a:off x="2064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8" name="Oval 20"/>
            <p:cNvSpPr>
              <a:spLocks noChangeArrowheads="1"/>
            </p:cNvSpPr>
            <p:nvPr/>
          </p:nvSpPr>
          <p:spPr bwMode="auto">
            <a:xfrm>
              <a:off x="997" y="235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E</a:t>
              </a:r>
            </a:p>
          </p:txBody>
        </p:sp>
        <p:sp>
          <p:nvSpPr>
            <p:cNvPr id="278549" name="Oval 21"/>
            <p:cNvSpPr>
              <a:spLocks noChangeArrowheads="1"/>
            </p:cNvSpPr>
            <p:nvPr/>
          </p:nvSpPr>
          <p:spPr bwMode="auto">
            <a:xfrm>
              <a:off x="997" y="2966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78550" name="Oval 22"/>
            <p:cNvSpPr>
              <a:spLocks noChangeArrowheads="1"/>
            </p:cNvSpPr>
            <p:nvPr/>
          </p:nvSpPr>
          <p:spPr bwMode="auto">
            <a:xfrm>
              <a:off x="997" y="3602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78551" name="Oval 23"/>
            <p:cNvSpPr>
              <a:spLocks noChangeArrowheads="1"/>
            </p:cNvSpPr>
            <p:nvPr/>
          </p:nvSpPr>
          <p:spPr bwMode="auto">
            <a:xfrm>
              <a:off x="2290" y="2325"/>
              <a:ext cx="589" cy="495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B,E,F</a:t>
              </a:r>
            </a:p>
          </p:txBody>
        </p:sp>
        <p:sp>
          <p:nvSpPr>
            <p:cNvPr id="278552" name="Oval 24"/>
            <p:cNvSpPr>
              <a:spLocks noChangeArrowheads="1"/>
            </p:cNvSpPr>
            <p:nvPr/>
          </p:nvSpPr>
          <p:spPr bwMode="auto">
            <a:xfrm>
              <a:off x="2289" y="294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78553" name="Oval 25"/>
            <p:cNvSpPr>
              <a:spLocks noChangeArrowheads="1"/>
            </p:cNvSpPr>
            <p:nvPr/>
          </p:nvSpPr>
          <p:spPr bwMode="auto">
            <a:xfrm>
              <a:off x="2335" y="3580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D,G</a:t>
              </a:r>
            </a:p>
          </p:txBody>
        </p:sp>
        <p:sp>
          <p:nvSpPr>
            <p:cNvPr id="278554" name="Oval 26"/>
            <p:cNvSpPr>
              <a:spLocks noChangeArrowheads="1"/>
            </p:cNvSpPr>
            <p:nvPr/>
          </p:nvSpPr>
          <p:spPr bwMode="auto">
            <a:xfrm>
              <a:off x="3653" y="2799"/>
              <a:ext cx="769" cy="680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78555" name="Line 27"/>
            <p:cNvSpPr>
              <a:spLocks noChangeShapeType="1"/>
            </p:cNvSpPr>
            <p:nvPr/>
          </p:nvSpPr>
          <p:spPr bwMode="auto">
            <a:xfrm>
              <a:off x="317" y="2251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6" name="Line 28"/>
            <p:cNvSpPr>
              <a:spLocks noChangeShapeType="1"/>
            </p:cNvSpPr>
            <p:nvPr/>
          </p:nvSpPr>
          <p:spPr bwMode="auto">
            <a:xfrm>
              <a:off x="1519" y="2591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7" name="Line 29"/>
            <p:cNvSpPr>
              <a:spLocks noChangeShapeType="1"/>
            </p:cNvSpPr>
            <p:nvPr/>
          </p:nvSpPr>
          <p:spPr bwMode="auto">
            <a:xfrm flipV="1">
              <a:off x="1519" y="2659"/>
              <a:ext cx="771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8" name="Line 30"/>
            <p:cNvSpPr>
              <a:spLocks noChangeShapeType="1"/>
            </p:cNvSpPr>
            <p:nvPr/>
          </p:nvSpPr>
          <p:spPr bwMode="auto">
            <a:xfrm>
              <a:off x="1542" y="3884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9" name="Line 31"/>
            <p:cNvSpPr>
              <a:spLocks noChangeShapeType="1"/>
            </p:cNvSpPr>
            <p:nvPr/>
          </p:nvSpPr>
          <p:spPr bwMode="auto">
            <a:xfrm>
              <a:off x="2880" y="2591"/>
              <a:ext cx="771" cy="4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0" name="Line 32"/>
            <p:cNvSpPr>
              <a:spLocks noChangeShapeType="1"/>
            </p:cNvSpPr>
            <p:nvPr/>
          </p:nvSpPr>
          <p:spPr bwMode="auto">
            <a:xfrm flipV="1">
              <a:off x="2835" y="3113"/>
              <a:ext cx="793" cy="9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1" name="Line 33"/>
            <p:cNvSpPr>
              <a:spLocks noChangeShapeType="1"/>
            </p:cNvSpPr>
            <p:nvPr/>
          </p:nvSpPr>
          <p:spPr bwMode="auto">
            <a:xfrm flipV="1">
              <a:off x="2857" y="3181"/>
              <a:ext cx="794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676680" y="787320"/>
              <a:ext cx="1479960" cy="45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7320" y="777960"/>
                <a:ext cx="149868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6236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4284"/>
            <a:ext cx="4164013" cy="717550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 cons</a:t>
            </a:r>
          </a:p>
        </p:txBody>
      </p:sp>
      <p:sp>
        <p:nvSpPr>
          <p:cNvPr id="279555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8610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Popular approach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Is useful when many of low-level components are general-purpose utility routines that are invoked often by others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Integrated test by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component driver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Test data and test case are created easily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Top-level components are usually the most important but the last to be tested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Sometimes faults in the top levels reflect faults in design, obviously, these problems should be corrected ASAP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It is difficult to test a system from bottom up when much of the system’s processing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0371346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96970"/>
            <a:ext cx="7164387" cy="37465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Testing vs Top-down Testing</a:t>
            </a: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81000" y="1371600"/>
            <a:ext cx="8229600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i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a top function first, such as the main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</a:t>
            </a:r>
            <a:r>
              <a: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 handle calls to other functions.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code that sets variables that must be returned to the calling function and may only just print something such as “In Module A”.</a:t>
            </a:r>
          </a:p>
          <a:p>
            <a:pPr lvl="1">
              <a:lnSpc>
                <a:spcPct val="130000"/>
              </a:lnSpc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and debug the top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Replace the stub with actual code.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and debug the stub with its calling function(s).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Repeat until ... ???</a:t>
            </a:r>
          </a:p>
        </p:txBody>
      </p:sp>
    </p:spTree>
    <p:extLst>
      <p:ext uri="{BB962C8B-B14F-4D97-AF65-F5344CB8AC3E}">
        <p14:creationId xmlns:p14="http://schemas.microsoft.com/office/powerpoint/2010/main" val="365176158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715419" y="120651"/>
            <a:ext cx="5976937" cy="71755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Top-down integration</a:t>
            </a:r>
          </a:p>
        </p:txBody>
      </p:sp>
      <p:grpSp>
        <p:nvGrpSpPr>
          <p:cNvPr id="282650" name="Group 26"/>
          <p:cNvGrpSpPr>
            <a:grpSpLocks/>
          </p:cNvGrpSpPr>
          <p:nvPr/>
        </p:nvGrpSpPr>
        <p:grpSpPr bwMode="auto">
          <a:xfrm>
            <a:off x="611188" y="1736725"/>
            <a:ext cx="8172450" cy="4203701"/>
            <a:chOff x="340" y="935"/>
            <a:chExt cx="5148" cy="2648"/>
          </a:xfrm>
        </p:grpSpPr>
        <p:sp>
          <p:nvSpPr>
            <p:cNvPr id="282627" name="desk1"/>
            <p:cNvSpPr>
              <a:spLocks noEditPoints="1" noChangeArrowheads="1"/>
            </p:cNvSpPr>
            <p:nvPr/>
          </p:nvSpPr>
          <p:spPr bwMode="auto">
            <a:xfrm>
              <a:off x="2109" y="93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82628" name="desk1"/>
            <p:cNvSpPr>
              <a:spLocks noEditPoints="1" noChangeArrowheads="1"/>
            </p:cNvSpPr>
            <p:nvPr/>
          </p:nvSpPr>
          <p:spPr bwMode="auto">
            <a:xfrm>
              <a:off x="1384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82629" name="desk1"/>
            <p:cNvSpPr>
              <a:spLocks noEditPoints="1" noChangeArrowheads="1"/>
            </p:cNvSpPr>
            <p:nvPr/>
          </p:nvSpPr>
          <p:spPr bwMode="auto">
            <a:xfrm>
              <a:off x="3584" y="213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82630" name="desk1"/>
            <p:cNvSpPr>
              <a:spLocks noEditPoints="1" noChangeArrowheads="1"/>
            </p:cNvSpPr>
            <p:nvPr/>
          </p:nvSpPr>
          <p:spPr bwMode="auto">
            <a:xfrm>
              <a:off x="1883" y="2114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82631" name="desk1"/>
            <p:cNvSpPr>
              <a:spLocks noEditPoints="1" noChangeArrowheads="1"/>
            </p:cNvSpPr>
            <p:nvPr/>
          </p:nvSpPr>
          <p:spPr bwMode="auto">
            <a:xfrm>
              <a:off x="885" y="209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2632" name="desk1"/>
            <p:cNvSpPr>
              <a:spLocks noEditPoints="1" noChangeArrowheads="1"/>
            </p:cNvSpPr>
            <p:nvPr/>
          </p:nvSpPr>
          <p:spPr bwMode="auto">
            <a:xfrm>
              <a:off x="3561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82633" name="desk1"/>
            <p:cNvSpPr>
              <a:spLocks noEditPoints="1" noChangeArrowheads="1"/>
            </p:cNvSpPr>
            <p:nvPr/>
          </p:nvSpPr>
          <p:spPr bwMode="auto">
            <a:xfrm>
              <a:off x="2472" y="152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82634" name="Line 10"/>
            <p:cNvSpPr>
              <a:spLocks noChangeShapeType="1"/>
            </p:cNvSpPr>
            <p:nvPr/>
          </p:nvSpPr>
          <p:spPr bwMode="auto">
            <a:xfrm>
              <a:off x="2427" y="125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5" name="Line 11"/>
            <p:cNvSpPr>
              <a:spLocks noChangeShapeType="1"/>
            </p:cNvSpPr>
            <p:nvPr/>
          </p:nvSpPr>
          <p:spPr bwMode="auto">
            <a:xfrm>
              <a:off x="1792" y="1366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6" name="Line 12"/>
            <p:cNvSpPr>
              <a:spLocks noChangeShapeType="1"/>
            </p:cNvSpPr>
            <p:nvPr/>
          </p:nvSpPr>
          <p:spPr bwMode="auto">
            <a:xfrm>
              <a:off x="1792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7" name="Line 13"/>
            <p:cNvSpPr>
              <a:spLocks noChangeShapeType="1"/>
            </p:cNvSpPr>
            <p:nvPr/>
          </p:nvSpPr>
          <p:spPr bwMode="auto">
            <a:xfrm>
              <a:off x="2767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8" name="Line 14"/>
            <p:cNvSpPr>
              <a:spLocks noChangeShapeType="1"/>
            </p:cNvSpPr>
            <p:nvPr/>
          </p:nvSpPr>
          <p:spPr bwMode="auto">
            <a:xfrm>
              <a:off x="3810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9" name="Line 15"/>
            <p:cNvSpPr>
              <a:spLocks noChangeShapeType="1"/>
            </p:cNvSpPr>
            <p:nvPr/>
          </p:nvSpPr>
          <p:spPr bwMode="auto">
            <a:xfrm>
              <a:off x="3856" y="1842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0" name="Line 16"/>
            <p:cNvSpPr>
              <a:spLocks noChangeShapeType="1"/>
            </p:cNvSpPr>
            <p:nvPr/>
          </p:nvSpPr>
          <p:spPr bwMode="auto">
            <a:xfrm>
              <a:off x="1679" y="184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1" name="Line 17"/>
            <p:cNvSpPr>
              <a:spLocks noChangeShapeType="1"/>
            </p:cNvSpPr>
            <p:nvPr/>
          </p:nvSpPr>
          <p:spPr bwMode="auto">
            <a:xfrm>
              <a:off x="1180" y="1956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2" name="Line 18"/>
            <p:cNvSpPr>
              <a:spLocks noChangeShapeType="1"/>
            </p:cNvSpPr>
            <p:nvPr/>
          </p:nvSpPr>
          <p:spPr bwMode="auto">
            <a:xfrm>
              <a:off x="1202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3" name="Line 19"/>
            <p:cNvSpPr>
              <a:spLocks noChangeShapeType="1"/>
            </p:cNvSpPr>
            <p:nvPr/>
          </p:nvSpPr>
          <p:spPr bwMode="auto">
            <a:xfrm>
              <a:off x="2178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4" name="Oval 20"/>
            <p:cNvSpPr>
              <a:spLocks noChangeArrowheads="1"/>
            </p:cNvSpPr>
            <p:nvPr/>
          </p:nvSpPr>
          <p:spPr bwMode="auto">
            <a:xfrm>
              <a:off x="884" y="2970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2358" y="2993"/>
              <a:ext cx="769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B,C,D</a:t>
              </a:r>
            </a:p>
          </p:txBody>
        </p:sp>
        <p:sp>
          <p:nvSpPr>
            <p:cNvPr id="282646" name="Oval 22"/>
            <p:cNvSpPr>
              <a:spLocks noChangeArrowheads="1"/>
            </p:cNvSpPr>
            <p:nvPr/>
          </p:nvSpPr>
          <p:spPr bwMode="auto">
            <a:xfrm>
              <a:off x="3923" y="2901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2647" name="Line 23"/>
            <p:cNvSpPr>
              <a:spLocks noChangeShapeType="1"/>
            </p:cNvSpPr>
            <p:nvPr/>
          </p:nvSpPr>
          <p:spPr bwMode="auto">
            <a:xfrm>
              <a:off x="340" y="2636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8" name="Line 24"/>
            <p:cNvSpPr>
              <a:spLocks noChangeShapeType="1"/>
            </p:cNvSpPr>
            <p:nvPr/>
          </p:nvSpPr>
          <p:spPr bwMode="auto">
            <a:xfrm>
              <a:off x="1496" y="3226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9" name="Line 25"/>
            <p:cNvSpPr>
              <a:spLocks noChangeShapeType="1"/>
            </p:cNvSpPr>
            <p:nvPr/>
          </p:nvSpPr>
          <p:spPr bwMode="auto">
            <a:xfrm flipV="1">
              <a:off x="3197" y="3249"/>
              <a:ext cx="70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695760" y="793800"/>
              <a:ext cx="1327320" cy="76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400" y="784440"/>
                <a:ext cx="134604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4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Bitcoin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1341" y="20574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Although around 200,000 of the bitcoins were recovered, Mark </a:t>
            </a:r>
            <a:r>
              <a:rPr lang="en-US" altLang="zh-CN" dirty="0" err="1">
                <a:latin typeface="Cambria" panose="02040503050406030204" pitchFamily="18" charset="0"/>
              </a:rPr>
              <a:t>Karpeles</a:t>
            </a:r>
            <a:r>
              <a:rPr lang="en-US" altLang="zh-CN" dirty="0">
                <a:latin typeface="Cambria" panose="02040503050406030204" pitchFamily="18" charset="0"/>
              </a:rPr>
              <a:t> admits “We had weaknesses in our system, and our bitcoins vanished.”</a:t>
            </a:r>
          </a:p>
        </p:txBody>
      </p:sp>
      <p:pic>
        <p:nvPicPr>
          <p:cNvPr id="8" name="Picture 2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2819400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0"/>
            <a:ext cx="3346450" cy="823913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</a:t>
            </a:r>
            <a:r>
              <a:rPr lang="en-US" altLang="zh-CN" sz="2000" b="1" dirty="0">
                <a:latin typeface="Cambria" panose="02040503050406030204" pitchFamily="18" charset="0"/>
              </a:rPr>
              <a:t> </a:t>
            </a:r>
            <a:r>
              <a:rPr lang="en-US" altLang="zh-CN" sz="4000" b="1" dirty="0">
                <a:latin typeface="Cambria" panose="02040503050406030204" pitchFamily="18" charset="0"/>
              </a:rPr>
              <a:t>cons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458200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most important components can be tested early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Apply to top-down design and code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Driver programs are not needed in top-down testing</a:t>
            </a: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Logic and structure is clear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000" b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A very large number of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(a special-purpose program to simulate the activity of the missing component) may be required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Testing each level’s component individually introduces another difficulty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4565664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73038"/>
            <a:ext cx="7345362" cy="7112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Modified Top-down integration</a:t>
            </a:r>
          </a:p>
        </p:txBody>
      </p:sp>
      <p:grpSp>
        <p:nvGrpSpPr>
          <p:cNvPr id="284696" name="Group 24"/>
          <p:cNvGrpSpPr>
            <a:grpSpLocks/>
          </p:cNvGrpSpPr>
          <p:nvPr/>
        </p:nvGrpSpPr>
        <p:grpSpPr bwMode="auto">
          <a:xfrm>
            <a:off x="76200" y="2438400"/>
            <a:ext cx="7772400" cy="4098925"/>
            <a:chOff x="340" y="1020"/>
            <a:chExt cx="4896" cy="2582"/>
          </a:xfrm>
        </p:grpSpPr>
        <p:sp>
          <p:nvSpPr>
            <p:cNvPr id="284675" name="Oval 3"/>
            <p:cNvSpPr>
              <a:spLocks noChangeArrowheads="1"/>
            </p:cNvSpPr>
            <p:nvPr/>
          </p:nvSpPr>
          <p:spPr bwMode="auto">
            <a:xfrm>
              <a:off x="1315" y="1020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B</a:t>
              </a:r>
            </a:p>
          </p:txBody>
        </p:sp>
        <p:sp>
          <p:nvSpPr>
            <p:cNvPr id="284676" name="Oval 4"/>
            <p:cNvSpPr>
              <a:spLocks noChangeArrowheads="1"/>
            </p:cNvSpPr>
            <p:nvPr/>
          </p:nvSpPr>
          <p:spPr bwMode="auto">
            <a:xfrm>
              <a:off x="1292" y="2018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84677" name="Oval 5"/>
            <p:cNvSpPr>
              <a:spLocks noChangeArrowheads="1"/>
            </p:cNvSpPr>
            <p:nvPr/>
          </p:nvSpPr>
          <p:spPr bwMode="auto">
            <a:xfrm>
              <a:off x="1360" y="3084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</a:t>
              </a:r>
            </a:p>
          </p:txBody>
        </p:sp>
        <p:sp>
          <p:nvSpPr>
            <p:cNvPr id="284678" name="Oval 6"/>
            <p:cNvSpPr>
              <a:spLocks noChangeArrowheads="1"/>
            </p:cNvSpPr>
            <p:nvPr/>
          </p:nvSpPr>
          <p:spPr bwMode="auto">
            <a:xfrm>
              <a:off x="3175" y="1133"/>
              <a:ext cx="590" cy="491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4679" name="Oval 7"/>
            <p:cNvSpPr>
              <a:spLocks noChangeArrowheads="1"/>
            </p:cNvSpPr>
            <p:nvPr/>
          </p:nvSpPr>
          <p:spPr bwMode="auto">
            <a:xfrm>
              <a:off x="3266" y="2041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84680" name="Oval 8"/>
            <p:cNvSpPr>
              <a:spLocks noChangeArrowheads="1"/>
            </p:cNvSpPr>
            <p:nvPr/>
          </p:nvSpPr>
          <p:spPr bwMode="auto">
            <a:xfrm>
              <a:off x="3288" y="3016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84681" name="Oval 9"/>
            <p:cNvSpPr>
              <a:spLocks noChangeArrowheads="1"/>
            </p:cNvSpPr>
            <p:nvPr/>
          </p:nvSpPr>
          <p:spPr bwMode="auto">
            <a:xfrm>
              <a:off x="4468" y="1972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4682" name="Line 10"/>
            <p:cNvSpPr>
              <a:spLocks noChangeShapeType="1"/>
            </p:cNvSpPr>
            <p:nvPr/>
          </p:nvSpPr>
          <p:spPr bwMode="auto">
            <a:xfrm flipV="1">
              <a:off x="2744" y="1570"/>
              <a:ext cx="544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3" name="Line 11"/>
            <p:cNvSpPr>
              <a:spLocks noChangeShapeType="1"/>
            </p:cNvSpPr>
            <p:nvPr/>
          </p:nvSpPr>
          <p:spPr bwMode="auto">
            <a:xfrm>
              <a:off x="862" y="2273"/>
              <a:ext cx="43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4" name="Line 12"/>
            <p:cNvSpPr>
              <a:spLocks noChangeShapeType="1"/>
            </p:cNvSpPr>
            <p:nvPr/>
          </p:nvSpPr>
          <p:spPr bwMode="auto">
            <a:xfrm>
              <a:off x="3674" y="1579"/>
              <a:ext cx="839" cy="51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5" name="Line 13"/>
            <p:cNvSpPr>
              <a:spLocks noChangeShapeType="1"/>
            </p:cNvSpPr>
            <p:nvPr/>
          </p:nvSpPr>
          <p:spPr bwMode="auto">
            <a:xfrm>
              <a:off x="3810" y="2295"/>
              <a:ext cx="635" cy="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6" name="Line 14"/>
            <p:cNvSpPr>
              <a:spLocks noChangeShapeType="1"/>
            </p:cNvSpPr>
            <p:nvPr/>
          </p:nvSpPr>
          <p:spPr bwMode="auto">
            <a:xfrm flipV="1">
              <a:off x="3810" y="2500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7" name="Oval 15"/>
            <p:cNvSpPr>
              <a:spLocks noChangeArrowheads="1"/>
            </p:cNvSpPr>
            <p:nvPr/>
          </p:nvSpPr>
          <p:spPr bwMode="auto">
            <a:xfrm>
              <a:off x="340" y="2041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4688" name="Oval 16"/>
            <p:cNvSpPr>
              <a:spLocks noChangeArrowheads="1"/>
            </p:cNvSpPr>
            <p:nvPr/>
          </p:nvSpPr>
          <p:spPr bwMode="auto">
            <a:xfrm>
              <a:off x="2133" y="2041"/>
              <a:ext cx="837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A,B.C,D</a:t>
              </a:r>
            </a:p>
          </p:txBody>
        </p:sp>
        <p:sp>
          <p:nvSpPr>
            <p:cNvPr id="284689" name="Line 17"/>
            <p:cNvSpPr>
              <a:spLocks noChangeShapeType="1"/>
            </p:cNvSpPr>
            <p:nvPr/>
          </p:nvSpPr>
          <p:spPr bwMode="auto">
            <a:xfrm>
              <a:off x="1837" y="2273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0" name="Line 18"/>
            <p:cNvSpPr>
              <a:spLocks noChangeShapeType="1"/>
            </p:cNvSpPr>
            <p:nvPr/>
          </p:nvSpPr>
          <p:spPr bwMode="auto">
            <a:xfrm>
              <a:off x="2971" y="2296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1" name="Line 19"/>
            <p:cNvSpPr>
              <a:spLocks noChangeShapeType="1"/>
            </p:cNvSpPr>
            <p:nvPr/>
          </p:nvSpPr>
          <p:spPr bwMode="auto">
            <a:xfrm flipV="1">
              <a:off x="635" y="1298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2" name="Line 20"/>
            <p:cNvSpPr>
              <a:spLocks noChangeShapeType="1"/>
            </p:cNvSpPr>
            <p:nvPr/>
          </p:nvSpPr>
          <p:spPr bwMode="auto">
            <a:xfrm flipV="1">
              <a:off x="1814" y="2500"/>
              <a:ext cx="454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3" name="Line 21"/>
            <p:cNvSpPr>
              <a:spLocks noChangeShapeType="1"/>
            </p:cNvSpPr>
            <p:nvPr/>
          </p:nvSpPr>
          <p:spPr bwMode="auto">
            <a:xfrm>
              <a:off x="1814" y="1412"/>
              <a:ext cx="544" cy="63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4" name="Line 22"/>
            <p:cNvSpPr>
              <a:spLocks noChangeShapeType="1"/>
            </p:cNvSpPr>
            <p:nvPr/>
          </p:nvSpPr>
          <p:spPr bwMode="auto">
            <a:xfrm>
              <a:off x="725" y="2546"/>
              <a:ext cx="658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5" name="Line 23"/>
            <p:cNvSpPr>
              <a:spLocks noChangeShapeType="1"/>
            </p:cNvSpPr>
            <p:nvPr/>
          </p:nvSpPr>
          <p:spPr bwMode="auto">
            <a:xfrm>
              <a:off x="2744" y="2546"/>
              <a:ext cx="567" cy="58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37188" y="893762"/>
            <a:ext cx="3630613" cy="1620838"/>
            <a:chOff x="-6450013" y="444499"/>
            <a:chExt cx="5189538" cy="2360613"/>
          </a:xfrm>
        </p:grpSpPr>
        <p:sp>
          <p:nvSpPr>
            <p:cNvPr id="29" name="desk1"/>
            <p:cNvSpPr>
              <a:spLocks noEditPoints="1" noChangeArrowheads="1"/>
            </p:cNvSpPr>
            <p:nvPr/>
          </p:nvSpPr>
          <p:spPr bwMode="auto">
            <a:xfrm>
              <a:off x="-4506912" y="44449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0" name="desk1"/>
            <p:cNvSpPr>
              <a:spLocks noEditPoints="1" noChangeArrowheads="1"/>
            </p:cNvSpPr>
            <p:nvPr/>
          </p:nvSpPr>
          <p:spPr bwMode="auto">
            <a:xfrm>
              <a:off x="-5657850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1" name="desk1"/>
            <p:cNvSpPr>
              <a:spLocks noEditPoints="1" noChangeArrowheads="1"/>
            </p:cNvSpPr>
            <p:nvPr/>
          </p:nvSpPr>
          <p:spPr bwMode="auto">
            <a:xfrm>
              <a:off x="-2165350" y="235267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32" name="desk1"/>
            <p:cNvSpPr>
              <a:spLocks noEditPoints="1" noChangeArrowheads="1"/>
            </p:cNvSpPr>
            <p:nvPr/>
          </p:nvSpPr>
          <p:spPr bwMode="auto">
            <a:xfrm>
              <a:off x="-4865687" y="2316162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33" name="desk1"/>
            <p:cNvSpPr>
              <a:spLocks noEditPoints="1" noChangeArrowheads="1"/>
            </p:cNvSpPr>
            <p:nvPr/>
          </p:nvSpPr>
          <p:spPr bwMode="auto">
            <a:xfrm>
              <a:off x="-6450013" y="2281237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34" name="desk1"/>
            <p:cNvSpPr>
              <a:spLocks noEditPoints="1" noChangeArrowheads="1"/>
            </p:cNvSpPr>
            <p:nvPr/>
          </p:nvSpPr>
          <p:spPr bwMode="auto">
            <a:xfrm>
              <a:off x="-2201862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35" name="desk1"/>
            <p:cNvSpPr>
              <a:spLocks noEditPoints="1" noChangeArrowheads="1"/>
            </p:cNvSpPr>
            <p:nvPr/>
          </p:nvSpPr>
          <p:spPr bwMode="auto">
            <a:xfrm>
              <a:off x="-3930650" y="138112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-4002087" y="949324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>
              <a:off x="-5010150" y="1128712"/>
              <a:ext cx="32035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8" name="Line 12"/>
            <p:cNvSpPr>
              <a:spLocks noChangeShapeType="1"/>
            </p:cNvSpPr>
            <p:nvPr/>
          </p:nvSpPr>
          <p:spPr bwMode="auto">
            <a:xfrm>
              <a:off x="-5010150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-3462337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-1806575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-1733550" y="1884362"/>
              <a:ext cx="0" cy="468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-5189537" y="1885949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>
              <a:off x="-5981700" y="2065337"/>
              <a:ext cx="15843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-59467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-43973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95400" y="723960"/>
              <a:ext cx="5435640" cy="55566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40" y="714600"/>
                <a:ext cx="5454360" cy="55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5149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19200"/>
            <a:ext cx="4155649" cy="52578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628900"/>
            <a:ext cx="3733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>
                <a:latin typeface="Cambria" panose="02040503050406030204" pitchFamily="18" charset="0"/>
              </a:rPr>
              <a:t>Functional Behavior and Codes</a:t>
            </a:r>
          </a:p>
          <a:p>
            <a:pPr marL="0" indent="0">
              <a:lnSpc>
                <a:spcPct val="80000"/>
              </a:lnSpc>
              <a:buSzPct val="80000"/>
              <a:buNone/>
            </a:pPr>
            <a:endParaRPr lang="en-US" altLang="zh-CN" sz="2400" b="1" dirty="0">
              <a:latin typeface="Cambria" panose="02040503050406030204" pitchFamily="18" charset="0"/>
            </a:endParaRPr>
          </a:p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>
                <a:latin typeface="Cambria" panose="02040503050406030204" pitchFamily="18" charset="0"/>
              </a:rPr>
              <a:t>Spec: The bird can fly…</a:t>
            </a:r>
            <a:endParaRPr lang="zh-CN" altLang="en-US" sz="24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311040" y="857160"/>
              <a:ext cx="8274600" cy="51184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80" y="847800"/>
                <a:ext cx="829332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1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1:               The basic concepts and theories of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2-3:           Principles of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4-5: 	   White Box Testing</a:t>
            </a:r>
          </a:p>
          <a:p>
            <a:r>
              <a:rPr lang="en-US" altLang="zh-CN" dirty="0">
                <a:solidFill>
                  <a:srgbClr val="12357C"/>
                </a:solidFill>
                <a:latin typeface="Cambria" panose="02040503050406030204" pitchFamily="18" charset="0"/>
              </a:rPr>
              <a:t>Week 6-7:	   Test Cases &amp; Black Box Testing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Week 8:	   Usability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9:	   Mutation Testing &amp; Finite Automata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10:	   Mid-term Review and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11:	   Empirical Software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12:	   Interaction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13-14:	   ML &amp; AI System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15-16:	   Conclusion &amp; General Review</a:t>
            </a: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>
                <a:solidFill>
                  <a:srgbClr val="FF0000"/>
                </a:solidFill>
                <a:latin typeface="Cambria" panose="02040503050406030204" pitchFamily="18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6385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Software Usability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300" dirty="0">
                <a:latin typeface="Cambria" panose="02040503050406030204" pitchFamily="18" charset="0"/>
              </a:rPr>
              <a:t>Eventually a person will interact with a software system.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>
                <a:solidFill>
                  <a:srgbClr val="FF0000"/>
                </a:solidFill>
                <a:latin typeface="Cambria" panose="02040503050406030204" pitchFamily="18" charset="0"/>
              </a:rPr>
              <a:t>Software usability</a:t>
            </a:r>
            <a:r>
              <a:rPr lang="en-US" altLang="zh-CN" sz="23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300" dirty="0">
                <a:latin typeface="Cambria" panose="02040503050406030204" pitchFamily="18" charset="0"/>
              </a:rPr>
              <a:t>is how: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>
                <a:solidFill>
                  <a:srgbClr val="FF0000"/>
                </a:solidFill>
                <a:latin typeface="Cambria" panose="02040503050406030204" pitchFamily="18" charset="0"/>
              </a:rPr>
              <a:t>functional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>
                <a:solidFill>
                  <a:srgbClr val="FF0000"/>
                </a:solidFill>
                <a:latin typeface="Cambria" panose="02040503050406030204" pitchFamily="18" charset="0"/>
              </a:rPr>
              <a:t>effective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300" dirty="0">
                <a:latin typeface="Cambria" panose="02040503050406030204" pitchFamily="18" charset="0"/>
              </a:rPr>
              <a:t>that interaction is.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>
                <a:solidFill>
                  <a:srgbClr val="FF0000"/>
                </a:solidFill>
                <a:latin typeface="Cambria" panose="02040503050406030204" pitchFamily="18" charset="0"/>
              </a:rPr>
              <a:t>Ergonomics</a:t>
            </a:r>
            <a:r>
              <a:rPr lang="en-US" altLang="zh-CN" sz="2300" dirty="0">
                <a:latin typeface="Cambria" panose="02040503050406030204" pitchFamily="18" charset="0"/>
              </a:rPr>
              <a:t> is the science of designing everyday things so that they are easy and functional to use.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58680" y="3244680"/>
              <a:ext cx="2369160" cy="1765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320" y="3235320"/>
                <a:ext cx="2387880" cy="17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2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Important traits of a good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Useful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149480" y="2724120"/>
              <a:ext cx="4527720" cy="3315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0120" y="2714760"/>
                <a:ext cx="4546440" cy="33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84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Follows UI </a:t>
            </a:r>
            <a:br>
              <a:rPr lang="en-US" altLang="zh-CN" sz="3200" dirty="0">
                <a:latin typeface="Cambria" panose="02040503050406030204" pitchFamily="18" charset="0"/>
              </a:rPr>
            </a:br>
            <a:r>
              <a:rPr lang="en-US" altLang="zh-CN" sz="3200" dirty="0">
                <a:latin typeface="Cambria" panose="02040503050406030204" pitchFamily="18" charset="0"/>
              </a:rPr>
              <a:t>standards and guidelines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Macintosh Human Interface Guidelines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Cambria" panose="02040503050406030204" pitchFamily="18" charset="0"/>
              </a:rPr>
              <a:t>http://developer.apple.com/documentation/UserExperience/Conceptual/OSXHIGuidelines/XHIGIntro/chapter_1_section_1.html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Microsoft Windows User Experience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latin typeface="Cambria" panose="02040503050406030204" pitchFamily="18" charset="0"/>
              </a:rPr>
              <a:t>http://msdn2.microsoft.com/en-us/library/aa511258.aspx</a:t>
            </a: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These guides detail how software that runs on each platform should </a:t>
            </a:r>
            <a:r>
              <a:rPr lang="en-US" altLang="zh-CN" sz="2400" i="1" dirty="0">
                <a:solidFill>
                  <a:srgbClr val="FF0000"/>
                </a:solidFill>
                <a:latin typeface="Cambria" panose="02040503050406030204" pitchFamily="18" charset="0"/>
              </a:rPr>
              <a:t>look</a:t>
            </a:r>
            <a:r>
              <a:rPr lang="en-US" altLang="zh-CN" sz="2400" i="1" dirty="0">
                <a:latin typeface="Cambria" panose="02040503050406030204" pitchFamily="18" charset="0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latin typeface="Cambria" panose="02040503050406030204" pitchFamily="18" charset="0"/>
              </a:rPr>
              <a:t>feel</a:t>
            </a:r>
            <a:r>
              <a:rPr lang="en-US" altLang="zh-CN" sz="2400" dirty="0">
                <a:latin typeface="Cambria" panose="02040503050406030204" pitchFamily="18" charset="0"/>
              </a:rPr>
              <a:t> to the user.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When should a check box be used instead of a button?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When is it proper to use information, warning, or critical messages?</a:t>
            </a:r>
          </a:p>
        </p:txBody>
      </p:sp>
    </p:spTree>
    <p:extLst>
      <p:ext uri="{BB962C8B-B14F-4D97-AF65-F5344CB8AC3E}">
        <p14:creationId xmlns:p14="http://schemas.microsoft.com/office/powerpoint/2010/main" val="23488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Follows UI standards and guidelines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 standards guidelines for a platform should be treated as an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addendum</a:t>
            </a:r>
            <a:r>
              <a:rPr lang="en-US" altLang="zh-CN" sz="2400" dirty="0">
                <a:latin typeface="Cambria" panose="02040503050406030204" pitchFamily="18" charset="0"/>
              </a:rPr>
              <a:t> to the product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Test cases should be created based on the standards guidelines in addition to the test case created from the product’s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the development platform does not have a standard, the design team must create usability standards for the software itself.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7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Intuitive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 UI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clean</a:t>
            </a:r>
            <a:r>
              <a:rPr lang="en-US" altLang="zh-CN" dirty="0">
                <a:latin typeface="Cambria" panose="020405030504060302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unobtrusive</a:t>
            </a:r>
            <a:r>
              <a:rPr lang="en-US" altLang="zh-CN" dirty="0">
                <a:latin typeface="Cambria" panose="02040503050406030204" pitchFamily="18" charset="0"/>
              </a:rPr>
              <a:t>, not busy?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responses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obvious</a:t>
            </a:r>
            <a:r>
              <a:rPr lang="en-US" altLang="zh-CN" dirty="0">
                <a:latin typeface="Cambria" panose="02040503050406030204" pitchFamily="18" charset="0"/>
              </a:rPr>
              <a:t> and there when you expect them?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 UI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organized</a:t>
            </a:r>
            <a:r>
              <a:rPr lang="en-US" altLang="zh-CN" dirty="0">
                <a:latin typeface="Cambria" panose="02040503050406030204" pitchFamily="18" charset="0"/>
              </a:rPr>
              <a:t> and laid out well?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 inputs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acknowledged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 the menus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go too deep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there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excessive functionality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there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information overload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the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help system </a:t>
            </a:r>
            <a:r>
              <a:rPr lang="en-US" altLang="zh-CN" dirty="0">
                <a:latin typeface="Cambria" panose="02040503050406030204" pitchFamily="18" charset="0"/>
              </a:rPr>
              <a:t>really help the user?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Discussion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Have you heard of other software bugs?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In the media?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From personal experience?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Does this embarrass you as a future software engineer?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965320" y="3168720"/>
              <a:ext cx="1981800" cy="520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960" y="3159360"/>
                <a:ext cx="2000520" cy="5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97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Consistent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40795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" panose="02040503050406030204" pitchFamily="18" charset="0"/>
              </a:rPr>
              <a:t>Shortcut keys and menu selections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F1 should always get you Help in MS Windows.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Different UI paths should have the same F key to execute a feature.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Terminology and naming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Is Find sometimes called Search?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Audience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Consider the success of the UI of the car and ATM.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Placement of buttons such as OK and Cancel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In Mac OS, the OK button is always on the right.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In MS Windows the, the OK button is on the left and Cancel is on the right.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61" y="3124200"/>
            <a:ext cx="1361816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>
                <a:latin typeface="Cambria" panose="02040503050406030204" pitchFamily="18" charset="0"/>
              </a:rPr>
              <a:t>Flexible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Users like choices … but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not too many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MS simple and scientific calculators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Flexible UIs provide: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State jumping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Many alternative ways to achieve the same goal.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State termination and skipping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“If you know your party’s extension enter it at any time”.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Multiple ways to perform I/O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Excel allows many input formats (from keyboard or files) and many output formats (table, graphs, charts).</a:t>
            </a:r>
          </a:p>
        </p:txBody>
      </p:sp>
    </p:spTree>
    <p:extLst>
      <p:ext uri="{BB962C8B-B14F-4D97-AF65-F5344CB8AC3E}">
        <p14:creationId xmlns:p14="http://schemas.microsoft.com/office/powerpoint/2010/main" val="146766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9255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Comfortable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7526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Sounds like a strange notion …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 UI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Sound effects </a:t>
            </a:r>
            <a:r>
              <a:rPr lang="en-US" altLang="zh-CN" dirty="0">
                <a:latin typeface="Cambria" panose="02040503050406030204" pitchFamily="18" charset="0"/>
              </a:rPr>
              <a:t>in a computer game? How about a business application?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the UI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handle</a:t>
            </a:r>
            <a:r>
              <a:rPr lang="en-US" altLang="zh-CN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errors well</a:t>
            </a:r>
            <a:r>
              <a:rPr lang="en-US" altLang="zh-CN" dirty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there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no Undo/Redo</a:t>
            </a:r>
            <a:r>
              <a:rPr lang="en-US" altLang="zh-CN" dirty="0">
                <a:latin typeface="Cambria" panose="02040503050406030204" pitchFamily="18" charset="0"/>
              </a:rPr>
              <a:t> feature critical operations may fail.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Is the feedback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fast enough </a:t>
            </a:r>
            <a:r>
              <a:rPr lang="en-US" altLang="zh-CN" dirty="0">
                <a:latin typeface="Cambria" panose="02040503050406030204" pitchFamily="18" charset="0"/>
              </a:rPr>
              <a:t>or too fast?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waiting for cash to come out of the ATM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excessive use cause harm?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</a:t>
            </a:r>
            <a:r>
              <a:rPr lang="en-US" altLang="zh-CN" dirty="0" err="1">
                <a:latin typeface="Cambria" panose="02040503050406030204" pitchFamily="18" charset="0"/>
              </a:rPr>
              <a:t>Emacs</a:t>
            </a:r>
            <a:r>
              <a:rPr lang="en-US" altLang="zh-CN" dirty="0">
                <a:latin typeface="Cambria" panose="02040503050406030204" pitchFamily="18" charset="0"/>
              </a:rPr>
              <a:t> hand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530360" y="2997360"/>
              <a:ext cx="4692960" cy="203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1000" y="2988000"/>
                <a:ext cx="471168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>
                <a:latin typeface="Cambria" panose="02040503050406030204" pitchFamily="18" charset="0"/>
              </a:rPr>
              <a:t>Correct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Marketing differences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there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extra or missing functions</a:t>
            </a:r>
            <a:r>
              <a:rPr lang="en-US" altLang="zh-CN" dirty="0">
                <a:latin typeface="Cambria" panose="02040503050406030204" pitchFamily="18" charset="0"/>
              </a:rPr>
              <a:t> from what the marketing material states?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Language and spelling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Error messages often have spelling mistakes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Bad media </a:t>
            </a:r>
            <a:r>
              <a:rPr lang="en-US" altLang="zh-CN" dirty="0">
                <a:latin typeface="Cambria" panose="02040503050406030204" pitchFamily="18" charset="0"/>
              </a:rPr>
              <a:t>(icons, images, sounds, videos) that for with the software UI.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WYSIWYG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does the printed Adobe Acrobat file look like the one on the screen?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470320" y="2597040"/>
              <a:ext cx="2794320" cy="1899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0960" y="2587680"/>
                <a:ext cx="2813040" cy="19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1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>
                <a:latin typeface="Cambria" panose="02040503050406030204" pitchFamily="18" charset="0"/>
              </a:rPr>
              <a:t>Useful UI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418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When testing a UI feature, ask if the feature you see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actually contributes to the software’s value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Many applets have useless features 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E.g., dancing elves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Useless UI features waste time for the user, developer, and tester.</a:t>
            </a:r>
          </a:p>
        </p:txBody>
      </p:sp>
    </p:spTree>
    <p:extLst>
      <p:ext uri="{BB962C8B-B14F-4D97-AF65-F5344CB8AC3E}">
        <p14:creationId xmlns:p14="http://schemas.microsoft.com/office/powerpoint/2010/main" val="3484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Accessibility Testing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testing for the disabled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Nearly 20% of American have some form of disability according to the 1997 US Census.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 following impairments make using computers especially difficult: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Visual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E.g., color blindness, tunnel vision, cataracts.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Hearing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E.g., partial or complete deafness.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Motion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E.g., injury can make using a keyboard or mouse difficult or impossible.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Cognitive and language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E.g., dyslexia or memory problems and using complex UIs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622760" y="1930320"/>
              <a:ext cx="1816560" cy="140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3400" y="1920960"/>
                <a:ext cx="183528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6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Legal requirements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In the US, three laws apply to developing software with a UI that can be used by the disabled: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The Americans with Disability Act (ADA) has been applied to commercial Internet websites.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Section 508 of the Rehabilitation Act is similar to the ADA and applies to any organization that receives federal funding.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Section 255 of the Telecommunications Act requires all hardware and software that transfers information over the Internet/network/phone line be accessible to people with disabilities.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>
                <a:latin typeface="Cambria" panose="02040503050406030204" pitchFamily="18" charset="0"/>
              </a:rPr>
              <a:t>Accessibility features in software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the software being tested does not run on a platform that has specified accessibility features?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Accessibility features will have to be specified, programmed, and tested.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your platform has built in accessibility features your software?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Software only needs to adhere to the platform’s standard for communicating with peripheral devices.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Remember to create test cases specifically to test for accessibility.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Add them to your configuration testing equivalence partitions.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Microsoft Windows accessibility features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Cambria" panose="02040503050406030204" pitchFamily="18" charset="0"/>
              </a:rPr>
              <a:t>Sticky-keys</a:t>
            </a:r>
            <a:r>
              <a:rPr lang="en-US" altLang="zh-CN" sz="2400" dirty="0">
                <a:latin typeface="Cambria" panose="02040503050406030204" pitchFamily="18" charset="0"/>
              </a:rPr>
              <a:t>: Allow Shift, Ctrl, Alt keys to stay in effect until the next key is pressed.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Filter-keys</a:t>
            </a:r>
            <a:r>
              <a:rPr lang="en-US" altLang="zh-CN" sz="2400" dirty="0">
                <a:latin typeface="Cambria" panose="02040503050406030204" pitchFamily="18" charset="0"/>
              </a:rPr>
              <a:t>: prevents brief repeated keystrokes from being recognized.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Toggle-keys</a:t>
            </a:r>
            <a:r>
              <a:rPr lang="en-US" altLang="zh-CN" sz="2400" dirty="0">
                <a:latin typeface="Cambria" panose="02040503050406030204" pitchFamily="18" charset="0"/>
              </a:rPr>
              <a:t>: plays tomes when Caps Lock, Scroll Lock, or </a:t>
            </a:r>
            <a:r>
              <a:rPr lang="en-US" altLang="zh-CN" sz="2400" dirty="0" err="1">
                <a:latin typeface="Cambria" panose="02040503050406030204" pitchFamily="18" charset="0"/>
              </a:rPr>
              <a:t>Num</a:t>
            </a:r>
            <a:r>
              <a:rPr lang="en-US" altLang="zh-CN" sz="2400" dirty="0">
                <a:latin typeface="Cambria" panose="02040503050406030204" pitchFamily="18" charset="0"/>
              </a:rPr>
              <a:t> Lock keyboard modes are enabled.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Sound-sentry</a:t>
            </a:r>
            <a:r>
              <a:rPr lang="en-US" altLang="zh-CN" sz="2400" dirty="0">
                <a:latin typeface="Cambria" panose="02040503050406030204" pitchFamily="18" charset="0"/>
              </a:rPr>
              <a:t>: creates a visual warning whenever the system generates a sound.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Show-sounds</a:t>
            </a:r>
            <a:r>
              <a:rPr lang="en-US" altLang="zh-CN" sz="2400" dirty="0">
                <a:latin typeface="Cambria" panose="02040503050406030204" pitchFamily="18" charset="0"/>
              </a:rPr>
              <a:t>: instructs program to display captions for any sounds or speech they make.</a:t>
            </a:r>
          </a:p>
        </p:txBody>
      </p:sp>
    </p:spTree>
    <p:extLst>
      <p:ext uri="{BB962C8B-B14F-4D97-AF65-F5344CB8AC3E}">
        <p14:creationId xmlns:p14="http://schemas.microsoft.com/office/powerpoint/2010/main" val="13140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>
                <a:latin typeface="Cambria" panose="02040503050406030204" pitchFamily="18" charset="0"/>
              </a:rPr>
              <a:t>Microsoft Windows accessibility features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Cambria" panose="02040503050406030204" pitchFamily="18" charset="0"/>
              </a:rPr>
              <a:t>High contrast</a:t>
            </a:r>
            <a:r>
              <a:rPr lang="en-US" altLang="zh-CN" sz="2400" dirty="0">
                <a:latin typeface="Cambria" panose="02040503050406030204" pitchFamily="18" charset="0"/>
              </a:rPr>
              <a:t>: sets up the screen with colors and fonts designed to be read by the visually impaired. 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Mouse-keys</a:t>
            </a:r>
            <a:r>
              <a:rPr lang="en-US" altLang="zh-CN" sz="2400" dirty="0">
                <a:latin typeface="Cambria" panose="02040503050406030204" pitchFamily="18" charset="0"/>
              </a:rPr>
              <a:t>: allows the use of keyboard keys instead of he mouse to navigate.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Serial-keys</a:t>
            </a:r>
            <a:r>
              <a:rPr lang="en-US" altLang="zh-CN" sz="2400" dirty="0">
                <a:latin typeface="Cambria" panose="02040503050406030204" pitchFamily="18" charset="0"/>
              </a:rPr>
              <a:t>: sets up a communication port to read in key strokes from an external (non-keyboard) device.</a:t>
            </a:r>
          </a:p>
        </p:txBody>
      </p:sp>
    </p:spTree>
    <p:extLst>
      <p:ext uri="{BB962C8B-B14F-4D97-AF65-F5344CB8AC3E}">
        <p14:creationId xmlns:p14="http://schemas.microsoft.com/office/powerpoint/2010/main" val="401007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B9B8C38-9CDD-45AC-AC2C-14EE04337B55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663575" y="5346700"/>
            <a:ext cx="5762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1954213" y="3619500"/>
            <a:ext cx="111601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Integration Test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3467100" y="3619500"/>
            <a:ext cx="1008063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Function Test</a:t>
            </a: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6059488" y="3619500"/>
            <a:ext cx="12239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Acceptance Test</a:t>
            </a:r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7642225" y="3619500"/>
            <a:ext cx="12604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Installation Test</a:t>
            </a:r>
          </a:p>
        </p:txBody>
      </p:sp>
      <p:sp>
        <p:nvSpPr>
          <p:cNvPr id="220168" name="Text Box 8"/>
          <p:cNvSpPr txBox="1">
            <a:spLocks noChangeArrowheads="1"/>
          </p:cNvSpPr>
          <p:nvPr/>
        </p:nvSpPr>
        <p:spPr bwMode="auto">
          <a:xfrm>
            <a:off x="4833938" y="3619500"/>
            <a:ext cx="90011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Test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658813" y="2070100"/>
            <a:ext cx="5762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622300" y="3006725"/>
            <a:ext cx="576263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71" name="Line 11"/>
          <p:cNvSpPr>
            <a:spLocks noChangeShapeType="1"/>
          </p:cNvSpPr>
          <p:nvPr/>
        </p:nvSpPr>
        <p:spPr bwMode="auto">
          <a:xfrm>
            <a:off x="1558925" y="1890713"/>
            <a:ext cx="0" cy="446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2" name="Line 12"/>
          <p:cNvSpPr>
            <a:spLocks noChangeShapeType="1"/>
          </p:cNvSpPr>
          <p:nvPr/>
        </p:nvSpPr>
        <p:spPr bwMode="auto">
          <a:xfrm>
            <a:off x="1233488" y="2322513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3" name="Line 13"/>
          <p:cNvSpPr>
            <a:spLocks noChangeShapeType="1"/>
          </p:cNvSpPr>
          <p:nvPr/>
        </p:nvSpPr>
        <p:spPr bwMode="auto">
          <a:xfrm>
            <a:off x="1198563" y="3330575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4" name="Line 14"/>
          <p:cNvSpPr>
            <a:spLocks noChangeShapeType="1"/>
          </p:cNvSpPr>
          <p:nvPr/>
        </p:nvSpPr>
        <p:spPr bwMode="auto">
          <a:xfrm>
            <a:off x="1239837" y="5670550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5" name="Line 15"/>
          <p:cNvSpPr>
            <a:spLocks noChangeShapeType="1"/>
          </p:cNvSpPr>
          <p:nvPr/>
        </p:nvSpPr>
        <p:spPr bwMode="auto">
          <a:xfrm>
            <a:off x="1558925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6" name="Line 16"/>
          <p:cNvSpPr>
            <a:spLocks noChangeShapeType="1"/>
          </p:cNvSpPr>
          <p:nvPr/>
        </p:nvSpPr>
        <p:spPr bwMode="auto">
          <a:xfrm>
            <a:off x="3070225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>
            <a:off x="2530475" y="2611438"/>
            <a:ext cx="0" cy="1008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8" name="Line 18"/>
          <p:cNvSpPr>
            <a:spLocks noChangeShapeType="1"/>
          </p:cNvSpPr>
          <p:nvPr/>
        </p:nvSpPr>
        <p:spPr bwMode="auto">
          <a:xfrm>
            <a:off x="7283450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9" name="Line 19"/>
          <p:cNvSpPr>
            <a:spLocks noChangeShapeType="1"/>
          </p:cNvSpPr>
          <p:nvPr/>
        </p:nvSpPr>
        <p:spPr bwMode="auto">
          <a:xfrm>
            <a:off x="5734050" y="3870325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0" name="Line 20"/>
          <p:cNvSpPr>
            <a:spLocks noChangeShapeType="1"/>
          </p:cNvSpPr>
          <p:nvPr/>
        </p:nvSpPr>
        <p:spPr bwMode="auto">
          <a:xfrm>
            <a:off x="4475163" y="3906838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1" name="Line 21"/>
          <p:cNvSpPr>
            <a:spLocks noChangeShapeType="1"/>
          </p:cNvSpPr>
          <p:nvPr/>
        </p:nvSpPr>
        <p:spPr bwMode="auto">
          <a:xfrm>
            <a:off x="8255000" y="2611438"/>
            <a:ext cx="0" cy="1008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2" name="Line 22"/>
          <p:cNvSpPr>
            <a:spLocks noChangeShapeType="1"/>
          </p:cNvSpPr>
          <p:nvPr/>
        </p:nvSpPr>
        <p:spPr bwMode="auto">
          <a:xfrm>
            <a:off x="6670675" y="2574925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3" name="Line 23"/>
          <p:cNvSpPr>
            <a:spLocks noChangeShapeType="1"/>
          </p:cNvSpPr>
          <p:nvPr/>
        </p:nvSpPr>
        <p:spPr bwMode="auto">
          <a:xfrm>
            <a:off x="5302250" y="2574925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4" name="Line 24"/>
          <p:cNvSpPr>
            <a:spLocks noChangeShapeType="1"/>
          </p:cNvSpPr>
          <p:nvPr/>
        </p:nvSpPr>
        <p:spPr bwMode="auto">
          <a:xfrm>
            <a:off x="3970338" y="2574925"/>
            <a:ext cx="3175" cy="1046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5" name="Line 25"/>
          <p:cNvSpPr>
            <a:spLocks noChangeShapeType="1"/>
          </p:cNvSpPr>
          <p:nvPr/>
        </p:nvSpPr>
        <p:spPr bwMode="auto">
          <a:xfrm>
            <a:off x="8291513" y="4159250"/>
            <a:ext cx="0" cy="971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6" name="Text Box 26"/>
          <p:cNvSpPr txBox="1">
            <a:spLocks noChangeArrowheads="1"/>
          </p:cNvSpPr>
          <p:nvPr/>
        </p:nvSpPr>
        <p:spPr bwMode="auto">
          <a:xfrm>
            <a:off x="724246" y="3594302"/>
            <a:ext cx="428625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solidFill>
                  <a:schemeClr val="folHlink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Components</a:t>
            </a:r>
          </a:p>
        </p:txBody>
      </p:sp>
      <p:sp>
        <p:nvSpPr>
          <p:cNvPr id="220187" name="Rectangle 27"/>
          <p:cNvSpPr>
            <a:spLocks noChangeArrowheads="1"/>
          </p:cNvSpPr>
          <p:nvPr/>
        </p:nvSpPr>
        <p:spPr bwMode="auto">
          <a:xfrm>
            <a:off x="1701800" y="2035175"/>
            <a:ext cx="14351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Design Specification</a:t>
            </a:r>
          </a:p>
        </p:txBody>
      </p:sp>
      <p:sp>
        <p:nvSpPr>
          <p:cNvPr id="220188" name="Rectangle 28"/>
          <p:cNvSpPr>
            <a:spLocks noChangeArrowheads="1"/>
          </p:cNvSpPr>
          <p:nvPr/>
        </p:nvSpPr>
        <p:spPr bwMode="auto">
          <a:xfrm>
            <a:off x="3214688" y="1819275"/>
            <a:ext cx="14351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Functional requirements</a:t>
            </a:r>
          </a:p>
        </p:txBody>
      </p:sp>
      <p:sp>
        <p:nvSpPr>
          <p:cNvPr id="220189" name="Rectangle 29"/>
          <p:cNvSpPr>
            <a:spLocks noChangeArrowheads="1"/>
          </p:cNvSpPr>
          <p:nvPr/>
        </p:nvSpPr>
        <p:spPr bwMode="auto">
          <a:xfrm>
            <a:off x="4583113" y="1819275"/>
            <a:ext cx="140493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Other software requirements</a:t>
            </a:r>
          </a:p>
        </p:txBody>
      </p:sp>
      <p:sp>
        <p:nvSpPr>
          <p:cNvPr id="220190" name="Rectangle 30"/>
          <p:cNvSpPr>
            <a:spLocks noChangeArrowheads="1"/>
          </p:cNvSpPr>
          <p:nvPr/>
        </p:nvSpPr>
        <p:spPr bwMode="auto">
          <a:xfrm>
            <a:off x="6022975" y="1819275"/>
            <a:ext cx="14351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Customer requirements Specification</a:t>
            </a:r>
          </a:p>
        </p:txBody>
      </p:sp>
      <p:sp>
        <p:nvSpPr>
          <p:cNvPr id="220191" name="Rectangle 31"/>
          <p:cNvSpPr>
            <a:spLocks noChangeArrowheads="1"/>
          </p:cNvSpPr>
          <p:nvPr/>
        </p:nvSpPr>
        <p:spPr bwMode="auto">
          <a:xfrm>
            <a:off x="7570788" y="2035175"/>
            <a:ext cx="13319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 Environment</a:t>
            </a:r>
          </a:p>
        </p:txBody>
      </p:sp>
      <p:sp>
        <p:nvSpPr>
          <p:cNvPr id="220192" name="Rectangle 32"/>
          <p:cNvSpPr>
            <a:spLocks noChangeArrowheads="1"/>
          </p:cNvSpPr>
          <p:nvPr/>
        </p:nvSpPr>
        <p:spPr bwMode="auto">
          <a:xfrm>
            <a:off x="2530475" y="4303713"/>
            <a:ext cx="14351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Integrated modules</a:t>
            </a:r>
          </a:p>
        </p:txBody>
      </p:sp>
      <p:sp>
        <p:nvSpPr>
          <p:cNvPr id="220193" name="Rectangle 33"/>
          <p:cNvSpPr>
            <a:spLocks noChangeArrowheads="1"/>
          </p:cNvSpPr>
          <p:nvPr/>
        </p:nvSpPr>
        <p:spPr bwMode="auto">
          <a:xfrm>
            <a:off x="4114800" y="4267200"/>
            <a:ext cx="12239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Functioning system</a:t>
            </a:r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5446713" y="4267200"/>
            <a:ext cx="10810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Verified, validated software</a:t>
            </a:r>
          </a:p>
        </p:txBody>
      </p:sp>
      <p:sp>
        <p:nvSpPr>
          <p:cNvPr id="220195" name="Rectangle 35"/>
          <p:cNvSpPr>
            <a:spLocks noChangeArrowheads="1"/>
          </p:cNvSpPr>
          <p:nvPr/>
        </p:nvSpPr>
        <p:spPr bwMode="auto">
          <a:xfrm>
            <a:off x="6994525" y="4230688"/>
            <a:ext cx="10795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Accepted test</a:t>
            </a:r>
          </a:p>
        </p:txBody>
      </p:sp>
      <p:sp>
        <p:nvSpPr>
          <p:cNvPr id="220196" name="Rectangle 36"/>
          <p:cNvSpPr>
            <a:spLocks noChangeArrowheads="1"/>
          </p:cNvSpPr>
          <p:nvPr/>
        </p:nvSpPr>
        <p:spPr bwMode="auto">
          <a:xfrm>
            <a:off x="7750175" y="5094288"/>
            <a:ext cx="1044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in use</a:t>
            </a:r>
          </a:p>
        </p:txBody>
      </p:sp>
      <p:sp>
        <p:nvSpPr>
          <p:cNvPr id="41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40520" y="1053720"/>
              <a:ext cx="7585200" cy="5195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20" y="1045080"/>
                <a:ext cx="7604640" cy="52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7553309"/>
      </p:ext>
    </p:extLst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1899" y="2133600"/>
            <a:ext cx="7772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>
                <a:latin typeface="Cambria" panose="02040503050406030204" pitchFamily="18" charset="0"/>
              </a:rPr>
              <a:t>System Testing </a:t>
            </a:r>
          </a:p>
          <a:p>
            <a:r>
              <a:rPr lang="en-US" altLang="zh-CN" sz="3600" dirty="0">
                <a:solidFill>
                  <a:srgbClr val="FF0000"/>
                </a:solidFill>
                <a:latin typeface="Cambria" panose="02040503050406030204" pitchFamily="18" charset="0"/>
              </a:rPr>
              <a:t>Example: Website Testing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758960" y="1346040"/>
              <a:ext cx="5804280" cy="1067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0" y="1336680"/>
                <a:ext cx="5823000" cy="10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91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How to test a website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2098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Easiest way to start is by treating the web site as a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black box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Look at a sample website such as </a:t>
            </a:r>
            <a:r>
              <a:rPr lang="en-US" altLang="zh-CN" dirty="0">
                <a:latin typeface="Cambria" panose="02040503050406030204" pitchFamily="18" charset="0"/>
                <a:hlinkClick r:id="rId4"/>
              </a:rPr>
              <a:t>www.apple.com</a:t>
            </a:r>
            <a:r>
              <a:rPr lang="en-US" altLang="zh-CN" dirty="0">
                <a:latin typeface="Cambria" panose="02040503050406030204" pitchFamily="18" charset="0"/>
              </a:rPr>
              <a:t> to get a sense of the scale of such an endeavor.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Treat each page as a state with hyperlinks as state transitions.</a:t>
            </a:r>
          </a:p>
        </p:txBody>
      </p:sp>
    </p:spTree>
    <p:extLst>
      <p:ext uri="{BB962C8B-B14F-4D97-AF65-F5344CB8AC3E}">
        <p14:creationId xmlns:p14="http://schemas.microsoft.com/office/powerpoint/2010/main" val="259780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Website text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Web page text should be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treated like documentation </a:t>
            </a:r>
            <a:r>
              <a:rPr lang="en-US" altLang="zh-CN" sz="2400" dirty="0">
                <a:latin typeface="Cambria" panose="02040503050406030204" pitchFamily="18" charset="0"/>
              </a:rPr>
              <a:t>and tested using the techniques we described previously.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Check for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correctness of contact information </a:t>
            </a:r>
            <a:r>
              <a:rPr lang="en-US" altLang="zh-CN" dirty="0">
                <a:latin typeface="Cambria" panose="02040503050406030204" pitchFamily="18" charset="0"/>
              </a:rPr>
              <a:t>e.g., phone numbers,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correctness of dates and copyright notices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title bar text, bookmark text on browser’s favorites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correctness of the ALT text </a:t>
            </a:r>
            <a:r>
              <a:rPr lang="en-US" altLang="zh-CN" dirty="0">
                <a:latin typeface="Cambria" panose="02040503050406030204" pitchFamily="18" charset="0"/>
              </a:rPr>
              <a:t>(i.e., mouse over text)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layout issues when browser window is resized</a:t>
            </a:r>
          </a:p>
        </p:txBody>
      </p:sp>
    </p:spTree>
    <p:extLst>
      <p:ext uri="{BB962C8B-B14F-4D97-AF65-F5344CB8AC3E}">
        <p14:creationId xmlns:p14="http://schemas.microsoft.com/office/powerpoint/2010/main" val="43730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Website hyperlinks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8288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Cambria" panose="02040503050406030204" pitchFamily="18" charset="0"/>
              </a:rPr>
              <a:t>Each link should be checked </a:t>
            </a:r>
            <a:r>
              <a:rPr lang="en-US" altLang="zh-CN" sz="2200" dirty="0">
                <a:latin typeface="Cambria" panose="02040503050406030204" pitchFamily="18" charset="0"/>
              </a:rPr>
              <a:t>to make sure it jumps to the correct destination or website.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Ensure that </a:t>
            </a:r>
            <a:r>
              <a:rPr lang="en-US" altLang="zh-CN" sz="2200" dirty="0">
                <a:solidFill>
                  <a:srgbClr val="FF0000"/>
                </a:solidFill>
                <a:latin typeface="Cambria" panose="02040503050406030204" pitchFamily="18" charset="0"/>
              </a:rPr>
              <a:t>hyperlinks are obvious</a:t>
            </a:r>
            <a:r>
              <a:rPr lang="en-US" altLang="zh-CN" sz="2200" dirty="0">
                <a:latin typeface="Cambria" panose="020405030504060302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E.g., underlined text, mouse pointer changes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If the link opens an </a:t>
            </a:r>
            <a:r>
              <a:rPr lang="en-US" altLang="zh-CN" sz="2200" dirty="0">
                <a:solidFill>
                  <a:srgbClr val="FF0000"/>
                </a:solidFill>
                <a:latin typeface="Cambria" panose="02040503050406030204" pitchFamily="18" charset="0"/>
              </a:rPr>
              <a:t>e-mail message</a:t>
            </a:r>
            <a:r>
              <a:rPr lang="en-US" altLang="zh-CN" sz="2200" dirty="0">
                <a:latin typeface="Cambria" panose="02040503050406030204" pitchFamily="18" charset="0"/>
              </a:rPr>
              <a:t>, test it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Send an e-mail and verify that you get a response.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Check for </a:t>
            </a:r>
            <a:r>
              <a:rPr lang="en-US" altLang="zh-CN" sz="2200" i="1" dirty="0">
                <a:solidFill>
                  <a:srgbClr val="FF0000"/>
                </a:solidFill>
                <a:latin typeface="Cambria" panose="02040503050406030204" pitchFamily="18" charset="0"/>
              </a:rPr>
              <a:t>orphan pages</a:t>
            </a:r>
            <a:r>
              <a:rPr lang="en-US" altLang="zh-CN" sz="22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>
                <a:latin typeface="Cambria" panose="02040503050406030204" pitchFamily="18" charset="0"/>
              </a:rPr>
              <a:t>that are part of the website but cannot be accesses through a hyperlink.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Someone forgot to create the link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Might be intentional … Google will find it, though</a:t>
            </a:r>
          </a:p>
        </p:txBody>
      </p:sp>
    </p:spTree>
    <p:extLst>
      <p:ext uri="{BB962C8B-B14F-4D97-AF65-F5344CB8AC3E}">
        <p14:creationId xmlns:p14="http://schemas.microsoft.com/office/powerpoint/2010/main" val="9576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Website graphics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0487" y="19812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Do all graphics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load and display </a:t>
            </a:r>
            <a:r>
              <a:rPr lang="en-US" altLang="zh-CN" sz="2400" dirty="0">
                <a:latin typeface="Cambria" panose="02040503050406030204" pitchFamily="18" charset="0"/>
              </a:rPr>
              <a:t>properly?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Is a graphic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missing or incorrectly </a:t>
            </a:r>
            <a:r>
              <a:rPr lang="en-US" altLang="zh-CN" sz="2400" dirty="0">
                <a:latin typeface="Cambria" panose="02040503050406030204" pitchFamily="18" charset="0"/>
              </a:rPr>
              <a:t>named?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Does the website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intermix text </a:t>
            </a:r>
            <a:r>
              <a:rPr lang="en-US" altLang="zh-CN" sz="2400" dirty="0">
                <a:latin typeface="Cambria" panose="02040503050406030204" pitchFamily="18" charset="0"/>
              </a:rPr>
              <a:t>and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the text wrap around the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What happens when the browser window is re-sized?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Does the page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load fast enough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there too many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Did you try to test the website on a dialup connection instead of a high-speed LAN?</a:t>
            </a:r>
          </a:p>
        </p:txBody>
      </p:sp>
    </p:spTree>
    <p:extLst>
      <p:ext uri="{BB962C8B-B14F-4D97-AF65-F5344CB8AC3E}">
        <p14:creationId xmlns:p14="http://schemas.microsoft.com/office/powerpoint/2010/main" val="167766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Website 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Forms are the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text boxes</a:t>
            </a:r>
            <a:r>
              <a:rPr lang="en-US" altLang="zh-CN" sz="2400" dirty="0">
                <a:latin typeface="Cambria" panose="02040503050406030204" pitchFamily="18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list boxes</a:t>
            </a:r>
            <a:r>
              <a:rPr lang="en-US" altLang="zh-CN" sz="2400" dirty="0">
                <a:latin typeface="Cambria" panose="02040503050406030204" pitchFamily="18" charset="0"/>
              </a:rPr>
              <a:t>, and other fields for entering and selecting information on the web page.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Are the form fields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positioned properly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Are the fields the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correct size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Do they accept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correct data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Do they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reject bad data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Are optional fields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really optional</a:t>
            </a:r>
            <a:r>
              <a:rPr lang="en-US" altLang="zh-CN" sz="2400" dirty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 favorite entry point for buffer overflow attacks (more on this later).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55962"/>
            <a:ext cx="281940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27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Cambria" panose="02040503050406030204" pitchFamily="18" charset="0"/>
              </a:rPr>
              <a:t>“Grey-box”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 mixture of white-box and black-box testing.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You stick to black-box testing primarily and supplement it by taking a peek at the HTML to figure out how the  website works.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For website testing it is worth looking at the HTML code.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It’s there, easy to look at, why not?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Not looking at the HTML code is wasteful, especially since HTML is such a simple language.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HTML is a tagging language for text and graphics.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To create dynamic web content requires that HTML be supplemented by programming code (e.g., Java applets, ActiveX, VBScript, CGI, Perl).</a:t>
            </a:r>
          </a:p>
        </p:txBody>
      </p:sp>
    </p:spTree>
    <p:extLst>
      <p:ext uri="{BB962C8B-B14F-4D97-AF65-F5344CB8AC3E}">
        <p14:creationId xmlns:p14="http://schemas.microsoft.com/office/powerpoint/2010/main" val="29347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Cambria" panose="02040503050406030204" pitchFamily="18" charset="0"/>
              </a:rPr>
              <a:t>White-box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839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To make sure you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find the important bugs </a:t>
            </a:r>
            <a:r>
              <a:rPr lang="en-US" altLang="zh-CN" dirty="0">
                <a:latin typeface="Cambria" panose="02040503050406030204" pitchFamily="18" charset="0"/>
              </a:rPr>
              <a:t>you should have some knowledge of the website’s programming: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Dynamic content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Database-driven web pages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Programmatically created web pages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Server performance and loading and security</a:t>
            </a:r>
          </a:p>
        </p:txBody>
      </p:sp>
    </p:spTree>
    <p:extLst>
      <p:ext uri="{BB962C8B-B14F-4D97-AF65-F5344CB8AC3E}">
        <p14:creationId xmlns:p14="http://schemas.microsoft.com/office/powerpoint/2010/main" val="27616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1336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Dynamic content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Dynamic content is graphics and text that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changes based on certain conditions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E.g., time of day, weather, stock tickers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Client-side programming involve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embedding scripting code</a:t>
            </a:r>
            <a:r>
              <a:rPr lang="en-US" altLang="zh-CN" sz="2400" dirty="0">
                <a:latin typeface="Cambria" panose="02040503050406030204" pitchFamily="18" charset="0"/>
              </a:rPr>
              <a:t> (e.g., JavaScript) into HTML.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Less efficient if the computations are expensive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Code is local, easy to access for testing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Server-side programming is code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located on  the server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More efficient for intensive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Requires access to the web server to view the code (might be a problem for testing).</a:t>
            </a:r>
          </a:p>
        </p:txBody>
      </p:sp>
    </p:spTree>
    <p:extLst>
      <p:ext uri="{BB962C8B-B14F-4D97-AF65-F5344CB8AC3E}">
        <p14:creationId xmlns:p14="http://schemas.microsoft.com/office/powerpoint/2010/main" val="16694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Database-driven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6764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Most E-commerce that show catalogs or inventories are database driven.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E.g., Amazon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Data is pulled from the database, formatted into HTML and sent to the web browser for viewing A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three tier architecture </a:t>
            </a:r>
            <a:r>
              <a:rPr lang="en-US" altLang="zh-CN" sz="2400" dirty="0">
                <a:latin typeface="Cambria" panose="02040503050406030204" pitchFamily="18" charset="0"/>
              </a:rPr>
              <a:t>is used: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Tier 1: web browsers (presentation)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Tier 2: web page formatter (converts data from Tier 3 to HTML)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Tier 3: database (queried by Tier 2)</a:t>
            </a:r>
          </a:p>
        </p:txBody>
      </p:sp>
    </p:spTree>
    <p:extLst>
      <p:ext uri="{BB962C8B-B14F-4D97-AF65-F5344CB8AC3E}">
        <p14:creationId xmlns:p14="http://schemas.microsoft.com/office/powerpoint/2010/main" val="217119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0095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Specification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dirty="0">
                <a:latin typeface="Cambria" panose="02040503050406030204" pitchFamily="18" charset="0"/>
              </a:rPr>
              <a:t>“</a:t>
            </a:r>
            <a:r>
              <a:rPr lang="en-US" altLang="zh-CN" sz="3200" dirty="0">
                <a:solidFill>
                  <a:srgbClr val="FF0000"/>
                </a:solidFill>
                <a:latin typeface="Cambria" panose="02040503050406030204" pitchFamily="18" charset="0"/>
              </a:rPr>
              <a:t>if you can’t say it, you can’t do it</a:t>
            </a:r>
            <a:r>
              <a:rPr lang="en-US" altLang="zh-CN" sz="3200" dirty="0">
                <a:latin typeface="Cambria" panose="02040503050406030204" pitchFamily="18" charset="0"/>
              </a:rPr>
              <a:t>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Picture 6" descr="conc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2284412"/>
            <a:ext cx="5975350" cy="41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76200" y="3048000"/>
            <a:ext cx="2667000" cy="21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Cambria" panose="02040503050406030204" pitchFamily="18" charset="0"/>
              </a:rPr>
              <a:t> </a:t>
            </a:r>
            <a:r>
              <a:rPr lang="en-US" altLang="zh-CN" sz="1800" i="1" dirty="0">
                <a:latin typeface="Cambria" panose="02040503050406030204" pitchFamily="18" charset="0"/>
              </a:rPr>
              <a:t>not written.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not thorough enough.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constantly changing.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not communicated to the entire team in a timely manner</a:t>
            </a:r>
            <a:r>
              <a:rPr lang="en-US" altLang="zh-CN" sz="1800" dirty="0"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273560" y="3708360"/>
              <a:ext cx="146520" cy="6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4200" y="3699000"/>
                <a:ext cx="165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510120" y="1722240"/>
              <a:ext cx="1034280" cy="5634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600" y="1712880"/>
                <a:ext cx="1055880" cy="5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6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09800" y="152400"/>
            <a:ext cx="7086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Programmatically- Created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HTML or code is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generated by a program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E.g., a web designer may drag and drop elements in a layout program, press a button, and get an HTML page.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Compilers do this all the time, except they translate high-level language code (Java source code) into low-level code that can be executed natively or on a VM (e.g., byte code).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Testing these systems is like testing a compiler …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Automation?  (Selenium) (Video)</a:t>
            </a:r>
          </a:p>
        </p:txBody>
      </p:sp>
    </p:spTree>
    <p:extLst>
      <p:ext uri="{BB962C8B-B14F-4D97-AF65-F5344CB8AC3E}">
        <p14:creationId xmlns:p14="http://schemas.microsoft.com/office/powerpoint/2010/main" val="12067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990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Server performance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loading and security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64542" y="1981200"/>
            <a:ext cx="865085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Popular websites can receive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millions of hits </a:t>
            </a:r>
            <a:r>
              <a:rPr lang="en-US" altLang="zh-CN" sz="2400" dirty="0">
                <a:latin typeface="Cambria" panose="02040503050406030204" pitchFamily="18" charset="0"/>
              </a:rPr>
              <a:t>per day.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altLang="zh-CN" sz="2000" dirty="0">
                <a:latin typeface="Cambria" panose="02040503050406030204" pitchFamily="18" charset="0"/>
              </a:rPr>
              <a:t> hits 100 Million Videos per day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Each hit requires a download of data from the website’s server to the browser’s computer.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You need to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simulate millions of connections </a:t>
            </a:r>
            <a:r>
              <a:rPr lang="en-US" altLang="zh-CN" sz="2400" dirty="0">
                <a:latin typeface="Cambria" panose="02040503050406030204" pitchFamily="18" charset="0"/>
              </a:rPr>
              <a:t>and downloads to test a system for performance and loading.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Security issues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Denial of service attacks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Buffer overflow attacks</a:t>
            </a:r>
          </a:p>
        </p:txBody>
      </p:sp>
    </p:spTree>
    <p:extLst>
      <p:ext uri="{BB962C8B-B14F-4D97-AF65-F5344CB8AC3E}">
        <p14:creationId xmlns:p14="http://schemas.microsoft.com/office/powerpoint/2010/main" val="27162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Configuration and compatibility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1430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Hardware platform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Mac, PC, PDA, </a:t>
            </a:r>
            <a:r>
              <a:rPr lang="en-US" altLang="zh-CN" sz="2000" dirty="0" err="1">
                <a:latin typeface="Cambria" panose="02040503050406030204" pitchFamily="18" charset="0"/>
              </a:rPr>
              <a:t>WiFi</a:t>
            </a:r>
            <a:r>
              <a:rPr lang="en-US" altLang="zh-CN" sz="2000" dirty="0">
                <a:latin typeface="Cambria" panose="02040503050406030204" pitchFamily="18" charset="0"/>
              </a:rPr>
              <a:t> wristwatch?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Browser software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Firefox 1.0, IE 6.0, Pocket IE, Netscape 7.2, Safari 2.0.4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Browser plug-ins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To play specific types of audio or video files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Browser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Security options, ALT text, plug-in, pop ups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Video resolution and color depth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640x480, 800x600, 1024x768, 1280x1024, 256 colors, 16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Text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Small fonts, medium fonts, large fonts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Connection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DSL, modems of varying speed.</a:t>
            </a:r>
          </a:p>
        </p:txBody>
      </p:sp>
    </p:spTree>
    <p:extLst>
      <p:ext uri="{BB962C8B-B14F-4D97-AF65-F5344CB8AC3E}">
        <p14:creationId xmlns:p14="http://schemas.microsoft.com/office/powerpoint/2010/main" val="97849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65517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Usability testing: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Jacob Nielsen’s top 10 mistakes in web 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Gratuitous use of bleeding-edge technology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Scrolling text, marquees, and constantly running animations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Long scrolling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Non-standard link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Outdated information (need website maintenance)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Overly long download times (more than 10 sec to load)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Lack of navigation support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Orphan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Complex website addresses (URLs)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Using Frames (just open  another window …)</a:t>
            </a:r>
          </a:p>
        </p:txBody>
      </p:sp>
    </p:spTree>
    <p:extLst>
      <p:ext uri="{BB962C8B-B14F-4D97-AF65-F5344CB8AC3E}">
        <p14:creationId xmlns:p14="http://schemas.microsoft.com/office/powerpoint/2010/main" val="5871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mbria" panose="02040503050406030204" pitchFamily="18" charset="0"/>
              </a:rPr>
              <a:t>Website testing tools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Cambria" panose="02040503050406030204" pitchFamily="18" charset="0"/>
              </a:rPr>
              <a:t>Check out </a:t>
            </a:r>
            <a:r>
              <a:rPr lang="en-US" altLang="zh-CN" sz="2400" dirty="0">
                <a:latin typeface="Cambria" panose="02040503050406030204" pitchFamily="18" charset="0"/>
                <a:hlinkClick r:id="rId4"/>
              </a:rPr>
              <a:t>www.netmechanic.com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sz="2400" dirty="0">
                <a:latin typeface="Cambria" panose="02040503050406030204" pitchFamily="18" charset="0"/>
              </a:rPr>
              <a:t>Website testing is very labor-intensive.</a:t>
            </a:r>
          </a:p>
          <a:p>
            <a:pPr eaLnBrk="1" hangingPunct="1"/>
            <a:r>
              <a:rPr lang="en-US" altLang="zh-CN" sz="2400" dirty="0">
                <a:latin typeface="Cambria" panose="02040503050406030204" pitchFamily="18" charset="0"/>
              </a:rPr>
              <a:t>Tools that automatically check websites for:</a:t>
            </a: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Browser compatibility</a:t>
            </a: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Performance problems</a:t>
            </a: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Broken hyperlinks</a:t>
            </a: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HTML standard adherence</a:t>
            </a:r>
          </a:p>
          <a:p>
            <a:pPr lvl="1" eaLnBrk="1" hangingPunct="1"/>
            <a:r>
              <a:rPr lang="en-US" altLang="zh-CN" sz="2000" dirty="0">
                <a:latin typeface="Cambria" panose="02040503050406030204" pitchFamily="18" charset="0"/>
              </a:rPr>
              <a:t>Spelling on text</a:t>
            </a:r>
          </a:p>
        </p:txBody>
      </p:sp>
    </p:spTree>
    <p:extLst>
      <p:ext uri="{BB962C8B-B14F-4D97-AF65-F5344CB8AC3E}">
        <p14:creationId xmlns:p14="http://schemas.microsoft.com/office/powerpoint/2010/main" val="147030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61358" y="1058173"/>
            <a:ext cx="7772400" cy="58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Web applications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263" y="1708435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>
                <a:latin typeface="Cambria" panose="02040503050406030204" pitchFamily="18" charset="0"/>
              </a:rPr>
              <a:t>Website - requests are navigational requests. </a:t>
            </a:r>
          </a:p>
          <a:p>
            <a:pPr eaLnBrk="1" hangingPunct="1"/>
            <a:r>
              <a:rPr lang="en-US" altLang="zh-CN" sz="2000" dirty="0">
                <a:latin typeface="Cambria" panose="02040503050406030204" pitchFamily="18" charset="0"/>
              </a:rPr>
              <a:t>Web Application - requests can affect the state of the business logic on the server.</a:t>
            </a:r>
            <a:br>
              <a:rPr lang="en-US" altLang="zh-CN" sz="2000" dirty="0">
                <a:latin typeface="Cambria" panose="02040503050406030204" pitchFamily="18" charset="0"/>
              </a:rPr>
            </a:br>
            <a:br>
              <a:rPr lang="en-US" altLang="zh-CN" sz="2000" dirty="0">
                <a:latin typeface="Cambria" panose="02040503050406030204" pitchFamily="18" charset="0"/>
              </a:rPr>
            </a:b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1025" y="3076575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Client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Browser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0025" y="3060700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Web 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929188" y="3046413"/>
            <a:ext cx="1458912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Scripts and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Application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53288" y="3028950"/>
            <a:ext cx="1328737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Database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1350" y="332263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75113" y="3306763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400800" y="330517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10800000">
            <a:off x="6413500" y="37861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>
            <a:off x="4071938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rot="10800000">
            <a:off x="1885950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22288" y="4272576"/>
            <a:ext cx="8218487" cy="228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A: Request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B: Request for page generation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C: SQL command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D: Result set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E: Dynamically generated page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F: Response (dynamic | static page)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109788" y="2998788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281488" y="2971800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54800" y="2971800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694488" y="3787775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387850" y="3751263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E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151063" y="3770313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1115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8586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mbria" panose="02040503050406030204" pitchFamily="18" charset="0"/>
              </a:rPr>
              <a:t>Web application failures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2176462"/>
            <a:ext cx="8839200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	A 2003 study by the Business Internet Group of San Francisco found that:</a:t>
            </a:r>
            <a:br>
              <a:rPr lang="en-US" altLang="zh-CN" sz="2400" dirty="0">
                <a:latin typeface="Cambria" panose="02040503050406030204" pitchFamily="18" charset="0"/>
              </a:rPr>
            </a:br>
            <a:endParaRPr lang="en-US" altLang="zh-CN" sz="2400" dirty="0"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72% (29/40) leading e-commerce sites, 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68% (28/41) government sites contained Web application failures 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z="1800" dirty="0">
              <a:latin typeface="Cambria" panose="02040503050406030204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25 “technical errors”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>
                <a:latin typeface="Cambria" panose="02040503050406030204" pitchFamily="18" charset="0"/>
              </a:rPr>
              <a:t>E.g., page not found, multiple attempts to subscribe to a service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3 data errors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>
                <a:latin typeface="Cambria" panose="02040503050406030204" pitchFamily="18" charset="0"/>
              </a:rPr>
              <a:t>E.g., page without text, wrong page returned</a:t>
            </a:r>
          </a:p>
        </p:txBody>
      </p:sp>
    </p:spTree>
    <p:extLst>
      <p:ext uri="{BB962C8B-B14F-4D97-AF65-F5344CB8AC3E}">
        <p14:creationId xmlns:p14="http://schemas.microsoft.com/office/powerpoint/2010/main" val="294978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What type of bugs?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Study by </a:t>
            </a:r>
            <a:r>
              <a:rPr lang="en-US" altLang="zh-CN" sz="2000" dirty="0" err="1">
                <a:latin typeface="Cambria" panose="02040503050406030204" pitchFamily="18" charset="0"/>
              </a:rPr>
              <a:t>Kallepalli</a:t>
            </a:r>
            <a:r>
              <a:rPr lang="en-US" altLang="zh-CN" sz="2000" dirty="0">
                <a:latin typeface="Cambria" panose="02040503050406030204" pitchFamily="18" charset="0"/>
              </a:rPr>
              <a:t> and Tian [IEEE TSE].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286000"/>
            <a:ext cx="8610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Analyzed the logs of the Web pages of Southern Methodist University for usage and failure information.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Looked at data from 26 consecutive days.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Total number of “hits” 762,971 (~30,000 hits/day)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 “hit” is registered for each Web page if one of the following happens: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The HTML file corresponding to a page is requested.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>
                <a:latin typeface="Cambria" panose="02040503050406030204" pitchFamily="18" charset="0"/>
              </a:rPr>
              <a:t>Any graphics within the HTML page is requested.</a:t>
            </a:r>
          </a:p>
        </p:txBody>
      </p:sp>
    </p:spTree>
    <p:extLst>
      <p:ext uri="{BB962C8B-B14F-4D97-AF65-F5344CB8AC3E}">
        <p14:creationId xmlns:p14="http://schemas.microsoft.com/office/powerpoint/2010/main" val="246810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86200" y="152400"/>
            <a:ext cx="4343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Bug types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6493525" y="1295400"/>
          <a:ext cx="1050275" cy="5181597"/>
        </p:xfrm>
        <a:graphic>
          <a:graphicData uri="http://schemas.openxmlformats.org/drawingml/2006/table">
            <a:tbl>
              <a:tblPr/>
              <a:tblGrid>
                <a:gridCol w="105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2079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28631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609601" y="1354348"/>
          <a:ext cx="5869548" cy="5164348"/>
        </p:xfrm>
        <a:graphic>
          <a:graphicData uri="http://schemas.openxmlformats.org/drawingml/2006/table">
            <a:tbl>
              <a:tblPr/>
              <a:tblGrid>
                <a:gridCol w="483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Permission denied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No such file or directory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Stale NFS handle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Client denied by server configuration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File does not exist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method in request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URL in request connection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Mod_mime_magic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Request failed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Script not found or unable to start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Connection reset by peer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System Testing</a:t>
            </a:r>
            <a:endParaRPr lang="zh-CN" altLang="zh-CN" sz="2400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ambria" panose="02040503050406030204" pitchFamily="18" charset="0"/>
              </a:rPr>
              <a:t>About the bugs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“Permission denied”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Unauthorized access to restricted resources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Is this a bug? </a:t>
            </a:r>
          </a:p>
          <a:p>
            <a:pPr eaLnBrk="1" hangingPunct="1"/>
            <a:endParaRPr lang="en-US" altLang="zh-CN" dirty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“File does not exist”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Wrongfully denied access to restricted or unrestricted resources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e.g., wrong file access code</a:t>
            </a:r>
          </a:p>
        </p:txBody>
      </p:sp>
    </p:spTree>
    <p:extLst>
      <p:ext uri="{BB962C8B-B14F-4D97-AF65-F5344CB8AC3E}">
        <p14:creationId xmlns:p14="http://schemas.microsoft.com/office/powerpoint/2010/main" val="8727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0095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Specification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dirty="0">
                <a:latin typeface="Cambria" panose="02040503050406030204" pitchFamily="18" charset="0"/>
              </a:rPr>
              <a:t>“</a:t>
            </a:r>
            <a:r>
              <a:rPr lang="en-US" altLang="zh-CN" sz="3200" dirty="0">
                <a:solidFill>
                  <a:srgbClr val="FF0000"/>
                </a:solidFill>
                <a:latin typeface="Cambria" panose="02040503050406030204" pitchFamily="18" charset="0"/>
              </a:rPr>
              <a:t>if you can’t say it, you can’t do it</a:t>
            </a:r>
            <a:r>
              <a:rPr lang="en-US" altLang="zh-CN" sz="3200" dirty="0">
                <a:latin typeface="Cambria" panose="02040503050406030204" pitchFamily="18" charset="0"/>
              </a:rPr>
              <a:t>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1820" y="2362200"/>
            <a:ext cx="868358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You have to know what your product is before you can say if it has a bug.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 </a:t>
            </a:r>
            <a:r>
              <a:rPr lang="en-US" altLang="zh-CN" i="1" dirty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>
                <a:latin typeface="Cambria" panose="02040503050406030204" pitchFamily="18" charset="0"/>
              </a:rPr>
              <a:t> defines the product being created and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Functional requirements that describes the features the product will support. E.g., on a word processor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Save, print, check spelling, change font, …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Non-functional requirements are constraints on the product. </a:t>
            </a:r>
            <a:r>
              <a:rPr lang="en-US" altLang="zh-CN" dirty="0" err="1">
                <a:latin typeface="Cambria" panose="02040503050406030204" pitchFamily="18" charset="0"/>
              </a:rPr>
              <a:t>E.g</a:t>
            </a:r>
            <a:r>
              <a:rPr lang="en-US" altLang="zh-CN" dirty="0">
                <a:latin typeface="Cambria" panose="02040503050406030204" pitchFamily="18" charset="0"/>
              </a:rPr>
              <a:t>,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Security, reliability, user friendliness, platform, …</a:t>
            </a:r>
          </a:p>
        </p:txBody>
      </p:sp>
    </p:spTree>
    <p:extLst>
      <p:ext uri="{BB962C8B-B14F-4D97-AF65-F5344CB8AC3E}">
        <p14:creationId xmlns:p14="http://schemas.microsoft.com/office/powerpoint/2010/main" val="26478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4853" name="Group 37"/>
          <p:cNvGraphicFramePr>
            <a:graphicFrameLocks noGrp="1"/>
          </p:cNvGraphicFramePr>
          <p:nvPr>
            <p:ph/>
          </p:nvPr>
        </p:nvGraphicFramePr>
        <p:xfrm>
          <a:off x="838200" y="1671636"/>
          <a:ext cx="6846888" cy="4348164"/>
        </p:xfrm>
        <a:graphic>
          <a:graphicData uri="http://schemas.openxmlformats.org/drawingml/2006/table">
            <a:tbl>
              <a:tblPr/>
              <a:tblGrid>
                <a:gridCol w="6026150">
                  <a:extLst>
                    <a:ext uri="{9D8B030D-6E8A-4147-A177-3AD203B41FA5}">
                      <a16:colId xmlns:a16="http://schemas.microsoft.com/office/drawing/2014/main" val="3734383259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316542006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Microsoft's web application stress tool                           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691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Cyrona's OpenSTA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27770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Quest Software's benchmark factory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3963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Empirix's E-Test Suite 6.0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16656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RadView's WebLoad 5.0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3962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IBM Rational Robot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097981"/>
                  </a:ext>
                </a:extLst>
              </a:tr>
              <a:tr h="496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HP Mercury LoadRunner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2547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Compuware's QA Load 4.7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zh-CN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730402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Segue Software's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SilkPerformer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5.0</a:t>
                      </a:r>
                      <a:endParaRPr kumimoji="0" lang="en-US" altLang="zh-CN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10+ </a:t>
                      </a:r>
                      <a:endParaRPr kumimoji="0" lang="en-US" altLang="zh-CN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279842"/>
                  </a:ext>
                </a:extLst>
              </a:tr>
            </a:tbl>
          </a:graphicData>
        </a:graphic>
      </p:graphicFrame>
      <p:sp>
        <p:nvSpPr>
          <p:cNvPr id="674850" name="Rectangle 34"/>
          <p:cNvSpPr>
            <a:spLocks noChangeArrowheads="1"/>
          </p:cNvSpPr>
          <p:nvPr/>
        </p:nvSpPr>
        <p:spPr bwMode="auto">
          <a:xfrm>
            <a:off x="2590800" y="304800"/>
            <a:ext cx="6440546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Aft>
                <a:spcPct val="5000"/>
              </a:spcAft>
            </a:pPr>
            <a:r>
              <a:rPr lang="en-US" altLang="zh-CN" sz="32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Load Testing Tools </a:t>
            </a:r>
            <a:r>
              <a:rPr lang="en-US" altLang="zh-CN" sz="20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(From Abraham Jacob)</a:t>
            </a:r>
            <a:endParaRPr lang="zh-CN" altLang="en-US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74851" name="AutoShape 35"/>
          <p:cNvSpPr>
            <a:spLocks noChangeArrowheads="1"/>
          </p:cNvSpPr>
          <p:nvPr/>
        </p:nvSpPr>
        <p:spPr bwMode="auto">
          <a:xfrm>
            <a:off x="8153400" y="1824036"/>
            <a:ext cx="304800" cy="3609975"/>
          </a:xfrm>
          <a:prstGeom prst="downArrow">
            <a:avLst>
              <a:gd name="adj1" fmla="val 50000"/>
              <a:gd name="adj2" fmla="val 2960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74852" name="Text Box 36"/>
          <p:cNvSpPr txBox="1">
            <a:spLocks noChangeArrowheads="1"/>
          </p:cNvSpPr>
          <p:nvPr/>
        </p:nvSpPr>
        <p:spPr bwMode="auto">
          <a:xfrm>
            <a:off x="7999413" y="5610224"/>
            <a:ext cx="992187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5000"/>
              </a:spcAft>
            </a:pPr>
            <a:r>
              <a:rPr lang="en-US" altLang="zh-CN" b="0" u="sng">
                <a:latin typeface="Cambria" panose="02040503050406030204" pitchFamily="18" charset="0"/>
                <a:ea typeface="宋体" panose="02010600030101010101" pitchFamily="2" charset="-122"/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142741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A software bug occurs when at least one of these rules is true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does not do something that the specification says it should do.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does something that the specification says it should not do.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does something that the specification does not mention.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does not do something that the product specification does not mention but should.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is difficult to understand, hard to use, slow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43640" y="2697120"/>
              <a:ext cx="735840" cy="2704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40" y="2692080"/>
                <a:ext cx="748080" cy="27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7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Most bugs are not because of mistakes in the code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1138" y="2590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>
                <a:latin typeface="Cambria" panose="02040503050406030204" pitchFamily="18" charset="0"/>
              </a:rPr>
              <a:t> (~= 55%)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Design (~= 25%)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Code (~= 15%)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Other (~= 5%)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4200000" cy="3876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7215120" y="3371040"/>
              <a:ext cx="438840" cy="3859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6840" y="3362400"/>
                <a:ext cx="456120" cy="4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1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Relative cost of bugs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600" dirty="0">
                <a:latin typeface="Cambria" panose="02040503050406030204" pitchFamily="18" charset="0"/>
              </a:rPr>
              <a:t>“bugs found later cost more to fix”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Cost to fix a bug increases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exponentially</a:t>
            </a:r>
            <a:r>
              <a:rPr lang="en-US" altLang="zh-CN" dirty="0">
                <a:latin typeface="Cambria" panose="02040503050406030204" pitchFamily="18" charset="0"/>
              </a:rPr>
              <a:t> (10</a:t>
            </a:r>
            <a:r>
              <a:rPr lang="en-US" altLang="zh-CN" baseline="30000" dirty="0">
                <a:latin typeface="Cambria" panose="02040503050406030204" pitchFamily="18" charset="0"/>
              </a:rPr>
              <a:t>x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i.e., it increases tenfold as time increases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E.g., a bug found during specification costs $1 to fix.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… if found in design cost is $10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… if found in code cost is $100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… if found in released software cost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$1000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179240" y="2284920"/>
              <a:ext cx="1809000" cy="787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3840" y="2275560"/>
                <a:ext cx="1820520" cy="8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25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What is a computer </a:t>
            </a:r>
            <a:r>
              <a:rPr lang="en-US" altLang="zh-CN" sz="3200" dirty="0">
                <a:solidFill>
                  <a:srgbClr val="FF0000"/>
                </a:solidFill>
                <a:latin typeface="Cambria" panose="02040503050406030204" pitchFamily="18" charset="0"/>
              </a:rPr>
              <a:t>bug</a:t>
            </a:r>
            <a:r>
              <a:rPr lang="en-US" altLang="zh-CN" sz="3200" dirty="0">
                <a:latin typeface="Cambria" panose="02040503050406030204" pitchFamily="18" charset="0"/>
              </a:rPr>
              <a:t>?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6200" y="198120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In 1947 Harvard University was operating a room-sized computer called the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Mark II</a:t>
            </a:r>
            <a:r>
              <a:rPr lang="en-US" altLang="zh-CN" sz="2000" dirty="0"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 moth flew into the computer and was zapped by the high voltage when it landed on a relay.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Hence, the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first computer bug</a:t>
            </a:r>
            <a:r>
              <a:rPr lang="en-US" altLang="zh-CN" sz="2000" dirty="0">
                <a:latin typeface="Cambria" panose="02040503050406030204" pitchFamily="18" charset="0"/>
              </a:rPr>
              <a:t>!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43200"/>
            <a:ext cx="2458074" cy="19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886879"/>
            <a:ext cx="2565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957960" y="2278800"/>
              <a:ext cx="685800" cy="361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120" y="2273760"/>
                <a:ext cx="699120" cy="3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1724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2500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164867" name="Object 3"/>
          <p:cNvGraphicFramePr>
            <a:graphicFrameLocks noChangeAspect="1"/>
          </p:cNvGraphicFramePr>
          <p:nvPr/>
        </p:nvGraphicFramePr>
        <p:xfrm>
          <a:off x="762000" y="1676400"/>
          <a:ext cx="7869238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7868748" imgH="4753639" progId="Paint.Picture">
                  <p:embed/>
                </p:oleObj>
              </mc:Choice>
              <mc:Fallback>
                <p:oleObj name="位图图像" r:id="rId3" imgW="7868748" imgH="4753639" progId="Paint.Picture">
                  <p:embed/>
                  <p:pic>
                    <p:nvPicPr>
                      <p:cNvPr id="164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7869238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540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143000"/>
            <a:ext cx="5008563" cy="879475"/>
          </a:xfrm>
        </p:spPr>
        <p:txBody>
          <a:bodyPr/>
          <a:lstStyle/>
          <a:p>
            <a:r>
              <a:rPr lang="en-US" altLang="zh-CN" i="1" dirty="0">
                <a:solidFill>
                  <a:schemeClr val="hlink"/>
                </a:solidFill>
                <a:latin typeface="Cambria" panose="02040503050406030204" pitchFamily="18" charset="0"/>
              </a:rPr>
              <a:t>The Cost of bugs</a:t>
            </a:r>
          </a:p>
        </p:txBody>
      </p:sp>
      <p:graphicFrame>
        <p:nvGraphicFramePr>
          <p:cNvPr id="1041412" name="Object 4"/>
          <p:cNvGraphicFramePr>
            <a:graphicFrameLocks noChangeAspect="1"/>
          </p:cNvGraphicFramePr>
          <p:nvPr/>
        </p:nvGraphicFramePr>
        <p:xfrm>
          <a:off x="1187450" y="1844675"/>
          <a:ext cx="6719888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6095928" imgH="4069008" progId="MSGraph.Chart.8">
                  <p:embed followColorScheme="full"/>
                </p:oleObj>
              </mc:Choice>
              <mc:Fallback>
                <p:oleObj name="Chart" r:id="rId3" imgW="6095928" imgH="4069008" progId="MSGraph.Chart.8">
                  <p:embed followColorScheme="full"/>
                  <p:pic>
                    <p:nvPicPr>
                      <p:cNvPr id="1041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4675"/>
                        <a:ext cx="6719888" cy="448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 txBox="1">
            <a:spLocks noChangeArrowheads="1"/>
          </p:cNvSpPr>
          <p:nvPr/>
        </p:nvSpPr>
        <p:spPr bwMode="auto">
          <a:xfrm>
            <a:off x="1295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61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Bug Free Software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Software is in the news for the wrong reason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Security breach, Mars Lander lost, hackers getting credit card information, etc.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Why can’t software engineers develop software that just works?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As software gets more features and supports more platforms it becomes increasingly difficult to make it create bug-free.</a:t>
            </a:r>
          </a:p>
        </p:txBody>
      </p:sp>
    </p:spTree>
    <p:extLst>
      <p:ext uri="{BB962C8B-B14F-4D97-AF65-F5344CB8AC3E}">
        <p14:creationId xmlns:p14="http://schemas.microsoft.com/office/powerpoint/2010/main" val="346471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Discussion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133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Do you think bug free software is unattainable?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Are their technical barriers that make this impossible?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Is it just a question of time before we can do this?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Are we missing technology or processes?</a:t>
            </a:r>
          </a:p>
          <a:p>
            <a:pPr eaLnBrk="1" hangingPunct="1"/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01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Goal of a software tester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8229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to </a:t>
            </a:r>
            <a:r>
              <a:rPr lang="en-US" altLang="zh-CN" i="1" dirty="0">
                <a:latin typeface="Cambria" panose="02040503050406030204" pitchFamily="18" charset="0"/>
              </a:rPr>
              <a:t>find</a:t>
            </a:r>
            <a:r>
              <a:rPr lang="en-US" altLang="zh-CN" dirty="0">
                <a:latin typeface="Cambria" panose="02040503050406030204" pitchFamily="18" charset="0"/>
              </a:rPr>
              <a:t>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as </a:t>
            </a:r>
            <a:r>
              <a:rPr lang="en-US" altLang="zh-CN" i="1" dirty="0">
                <a:latin typeface="Cambria" panose="02040503050406030204" pitchFamily="18" charset="0"/>
              </a:rPr>
              <a:t>early</a:t>
            </a:r>
            <a:r>
              <a:rPr lang="en-US" altLang="zh-CN" dirty="0">
                <a:latin typeface="Cambria" panose="02040503050406030204" pitchFamily="18" charset="0"/>
              </a:rPr>
              <a:t> in the software development processes as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and make sure they get </a:t>
            </a:r>
            <a:r>
              <a:rPr lang="en-US" altLang="zh-CN" i="1" dirty="0">
                <a:latin typeface="Cambria" panose="02040503050406030204" pitchFamily="18" charset="0"/>
              </a:rPr>
              <a:t>fixed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latin typeface="Cambria" panose="02040503050406030204" pitchFamily="18" charset="0"/>
              </a:rPr>
              <a:t>Advice:</a:t>
            </a:r>
            <a:r>
              <a:rPr lang="en-US" altLang="zh-CN" dirty="0">
                <a:latin typeface="Cambria" panose="02040503050406030204" pitchFamily="18" charset="0"/>
              </a:rPr>
              <a:t> Be careful not to get caught in the dangerous spiral of unattainable perfection.</a:t>
            </a:r>
          </a:p>
        </p:txBody>
      </p:sp>
    </p:spTree>
    <p:extLst>
      <p:ext uri="{BB962C8B-B14F-4D97-AF65-F5344CB8AC3E}">
        <p14:creationId xmlns:p14="http://schemas.microsoft.com/office/powerpoint/2010/main" val="26261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DEBUGGING vs. TESTING</a:t>
            </a:r>
          </a:p>
        </p:txBody>
      </p:sp>
      <p:sp>
        <p:nvSpPr>
          <p:cNvPr id="1456131" name="Text Box 3"/>
          <p:cNvSpPr txBox="1">
            <a:spLocks noChangeArrowheads="1"/>
          </p:cNvSpPr>
          <p:nvPr/>
        </p:nvSpPr>
        <p:spPr bwMode="auto">
          <a:xfrm>
            <a:off x="721822" y="4114800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800" b="1" dirty="0">
                <a:latin typeface="Cambria" panose="02040503050406030204" pitchFamily="18" charset="0"/>
              </a:rPr>
              <a:t>THERE IS A FUNDAMENTAL CONFLICT BETWEEN THESE ROLES</a:t>
            </a:r>
          </a:p>
        </p:txBody>
      </p:sp>
      <p:sp>
        <p:nvSpPr>
          <p:cNvPr id="1456132" name="Rectangle 4"/>
          <p:cNvSpPr>
            <a:spLocks noChangeArrowheads="1"/>
          </p:cNvSpPr>
          <p:nvPr/>
        </p:nvSpPr>
        <p:spPr bwMode="auto">
          <a:xfrm>
            <a:off x="721822" y="1447800"/>
            <a:ext cx="6408737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Cambria" panose="02040503050406030204" pitchFamily="18" charset="0"/>
              </a:rPr>
              <a:t>TESTER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                        </a:t>
            </a:r>
            <a:r>
              <a:rPr lang="en-US" altLang="zh-CN" sz="2400" b="1" dirty="0">
                <a:latin typeface="Cambria" panose="02040503050406030204" pitchFamily="18" charset="0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Cambria" panose="02040503050406030204" pitchFamily="18" charset="0"/>
              </a:rPr>
              <a:t>DEBUGGER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Developer                         </a:t>
            </a:r>
            <a:r>
              <a:rPr lang="en-US" altLang="zh-CN" sz="2400" dirty="0" err="1">
                <a:latin typeface="Cambria" panose="02040503050406030204" pitchFamily="18" charset="0"/>
              </a:rPr>
              <a:t>Developer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Test team                          Analyst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QA team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End user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953160" y="765720"/>
              <a:ext cx="2777040" cy="87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5600" y="756720"/>
                <a:ext cx="279108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34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152400"/>
            <a:ext cx="4600575" cy="846138"/>
          </a:xfrm>
        </p:spPr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46085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latin typeface="Cambria" panose="02040503050406030204" pitchFamily="18" charset="0"/>
              </a:rPr>
              <a:t>operation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</a:rPr>
              <a:t>of a system or application</a:t>
            </a:r>
            <a:r>
              <a:rPr lang="en-US" altLang="zh-CN" sz="2400" dirty="0">
                <a:latin typeface="Cambria" panose="02040503050406030204" pitchFamily="18" charset="0"/>
              </a:rPr>
              <a:t> under controlled conditions and the </a:t>
            </a:r>
            <a:r>
              <a:rPr lang="en-US" altLang="zh-CN" sz="2400" b="1" dirty="0">
                <a:latin typeface="Cambria" panose="02040503050406030204" pitchFamily="18" charset="0"/>
              </a:rPr>
              <a:t>evaluation of results</a:t>
            </a:r>
            <a:r>
              <a:rPr lang="en-US" altLang="zh-CN" sz="2400" dirty="0">
                <a:latin typeface="Cambria" panose="02040503050406030204" pitchFamily="18" charset="0"/>
              </a:rPr>
              <a:t> with the intent of finding errors.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Should include normal and abnormal conditions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Testing</a:t>
            </a:r>
            <a:r>
              <a:rPr lang="en-US" altLang="zh-CN" sz="2400" b="1" dirty="0">
                <a:latin typeface="Cambria" panose="02040503050406030204" pitchFamily="18" charset="0"/>
              </a:rPr>
              <a:t> intentionally attempts to make things go wrong to determine: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things happen when they shouldn’t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things don’t happen when they should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Oriented towards “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detection</a:t>
            </a:r>
            <a:r>
              <a:rPr lang="en-US" altLang="zh-CN" sz="2400" dirty="0">
                <a:latin typeface="Cambria" panose="02040503050406030204" pitchFamily="18" charset="0"/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239640" y="4598280"/>
              <a:ext cx="2223360" cy="1283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2440" y="4590360"/>
                <a:ext cx="2233800" cy="12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07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6705600" cy="838200"/>
          </a:xfrm>
        </p:spPr>
        <p:txBody>
          <a:bodyPr/>
          <a:lstStyle/>
          <a:p>
            <a:r>
              <a:rPr lang="en-US" altLang="zh-CN" sz="4400" dirty="0">
                <a:solidFill>
                  <a:srgbClr val="132584"/>
                </a:solidFill>
                <a:latin typeface="Cambria" panose="02040503050406030204" pitchFamily="18" charset="0"/>
              </a:rPr>
              <a:t>DEBUGGING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371600"/>
            <a:ext cx="861060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DEBUGGING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</a:rPr>
              <a:t>starts with an identified</a:t>
            </a:r>
            <a:r>
              <a:rPr lang="en-US" altLang="zh-CN" sz="2400" dirty="0">
                <a:latin typeface="Cambria" panose="02040503050406030204" pitchFamily="18" charset="0"/>
              </a:rPr>
              <a:t> error and is the process of locating what is causing the bug and correcting the flaw.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It is NOT the process of showing that a bug exists.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Oriented towards “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correction</a:t>
            </a:r>
            <a:r>
              <a:rPr lang="en-US" altLang="zh-CN" sz="2400" dirty="0">
                <a:latin typeface="Cambria" panose="02040503050406030204" pitchFamily="18" charset="0"/>
              </a:rPr>
              <a:t>”.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206880" y="3676320"/>
              <a:ext cx="1407240" cy="924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9320" y="3667680"/>
                <a:ext cx="1423440" cy="9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78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1066800"/>
            <a:ext cx="8382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What to look for when interviewing someone for the position of software tester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86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explorers?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troubleshooters?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relentless?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creative?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perfectionists (within reason)?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 they exercise good judgment?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tactful and diplomatic?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Are they persuasive?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3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38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Grace Hopper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6200" y="1981200"/>
            <a:ext cx="6934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Grace Brewster Murray Hopper was an American computer scientist and United States Navy rear admiral.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One of the first programmers of the Harvard Mark I computer, she was a pioneer of computer programming who invented one of the first linkers.</a:t>
            </a:r>
          </a:p>
        </p:txBody>
      </p:sp>
      <p:pic>
        <p:nvPicPr>
          <p:cNvPr id="2050" name="Picture 2" descr="https://images2015.cnblogs.com/blog/1074477/201703/1074477-20170325225703455-151599688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133600"/>
            <a:ext cx="1717170" cy="20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106985" y="4220732"/>
            <a:ext cx="1704963" cy="42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1906-1992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3788640" y="1816200"/>
              <a:ext cx="725400" cy="455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8920" y="1807920"/>
                <a:ext cx="743400" cy="4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1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50383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You now know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what is a bug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relationship between specification and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cost of a bug relative to when it is found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unattainable goal of perfect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goal of the software tester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valuable attributes of a software tester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450600" y="2127960"/>
              <a:ext cx="1499760" cy="3161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3040" y="2118240"/>
                <a:ext cx="1515600" cy="31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7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1:               The basic concepts and theories of testing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Week 2-3:           Principles of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4-5: 	   White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6-7:	   Test Cases &amp; Black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8:	   Usability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9:	   Mutation Testing &amp; Finite Automata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10:	   Mid-term Review and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11:	   Empirical Software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12:	   Interaction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13-14:	   ML &amp; AI System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15-16:	   Conclusion &amp; General Review</a:t>
            </a: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347360" y="1778760"/>
              <a:ext cx="208440" cy="254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9080" y="1769400"/>
                <a:ext cx="221760" cy="2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Requirements specification documents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Design documents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Source code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Test suites and test plans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Interfaces to hardware and software operating environment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Internal and external documentation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Executable programs and their persistent data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49" y="1240630"/>
            <a:ext cx="2308226" cy="17311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3890520" y="1738080"/>
              <a:ext cx="1434960" cy="45266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2600" y="1727640"/>
                <a:ext cx="1453320" cy="45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5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The fact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We care about User’s functional behavior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We don’t care about User’s feeling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810960" y="2449080"/>
              <a:ext cx="1046880" cy="534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5560" y="2438640"/>
                <a:ext cx="1059480" cy="5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2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7620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Cambria" panose="02040503050406030204" pitchFamily="18" charset="0"/>
              </a:rPr>
              <a:t>Software effort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449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Specification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Product reviews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Design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Feedback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Competitive information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dirty="0">
                <a:latin typeface="Cambria" panose="02040503050406030204" pitchFamily="18" charset="0"/>
              </a:rPr>
              <a:t>       acquisition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95800" y="2667000"/>
            <a:ext cx="426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 planning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Customer surveying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Usability data gathering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Look and feel specification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Software architecture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Programming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97" y="943950"/>
            <a:ext cx="2406203" cy="1593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3281400" y="3089520"/>
              <a:ext cx="396000" cy="835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3480" y="3081240"/>
                <a:ext cx="407880" cy="8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12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4752975"/>
          </a:xfrm>
        </p:spPr>
        <p:txBody>
          <a:bodyPr/>
          <a:lstStyle/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Customer Requirements (Surveys, competitive info, Feedback)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MRD (Task/Feature description, Usability Data)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Specifications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Schedule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Design Docs (Architecture, Feature implementation, Interface agreement)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Test Documents (Plans, test cases, QA Milestone reports)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Online help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Release Notes / Read Me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solidFill>
                  <a:srgbClr val="FF5050"/>
                </a:solidFill>
                <a:latin typeface="Cambria" panose="02040503050406030204" pitchFamily="18" charset="0"/>
              </a:rPr>
              <a:t>Release packages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1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64420"/>
            <a:ext cx="3518275" cy="198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76772"/>
            <a:ext cx="2438400" cy="29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11215"/>
            <a:ext cx="45148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595520" y="869040"/>
              <a:ext cx="6283440" cy="3462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240" y="865440"/>
                <a:ext cx="6299640" cy="34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03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4752975"/>
          </a:xfrm>
        </p:spPr>
        <p:txBody>
          <a:bodyPr/>
          <a:lstStyle/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Customer Requirements (Surveys, competitive info, Feedback)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MRD (Task/Feature description, Usability Data)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Specifications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Schedule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Design Docs (Architecture, Feature implementation, Interface agreement)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Test Documents (Plans, test cases, QA Milestone reports)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Online help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Release Notes / Read Me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solidFill>
                  <a:srgbClr val="FF5050"/>
                </a:solidFill>
                <a:latin typeface="Cambria" panose="02040503050406030204" pitchFamily="18" charset="0"/>
              </a:rPr>
              <a:t>Release packages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845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Customer requirements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8288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i="1" dirty="0">
                <a:solidFill>
                  <a:srgbClr val="FF0000"/>
                </a:solidFill>
                <a:latin typeface="Cambria" panose="02040503050406030204" pitchFamily="18" charset="0"/>
              </a:rPr>
              <a:t>The software development team must determine what the customer wants.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How can you do this?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Guess?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Collect detailed information from surveys?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Get feedback from a previous version of the software?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Read reviews in magazines?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Get information about the competition?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Other ways?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collected data is used to guide the specification effort.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86000" y="1756080"/>
              <a:ext cx="3231720" cy="954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6280" y="1746360"/>
                <a:ext cx="3246480" cy="9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922973" y="1219200"/>
            <a:ext cx="7162800" cy="755650"/>
          </a:xfrm>
        </p:spPr>
        <p:txBody>
          <a:bodyPr/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Writing MRD AND SPEC</a:t>
            </a:r>
          </a:p>
        </p:txBody>
      </p:sp>
      <p:sp>
        <p:nvSpPr>
          <p:cNvPr id="1142788" name="Rectangle 4"/>
          <p:cNvSpPr>
            <a:spLocks noChangeArrowheads="1"/>
          </p:cNvSpPr>
          <p:nvPr/>
        </p:nvSpPr>
        <p:spPr bwMode="auto">
          <a:xfrm>
            <a:off x="457200" y="2057400"/>
            <a:ext cx="84582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  <a:buSzPct val="122000"/>
            </a:pPr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a project management issue - but a difficult one</a:t>
            </a:r>
            <a:endParaRPr lang="zh-CN" altLang="en-US" sz="24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zh-CN" altLang="en-US" sz="24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pPr>
              <a:buClr>
                <a:schemeClr val="accent1"/>
              </a:buClr>
              <a:buSzPct val="122000"/>
            </a:pPr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For our purposes, verifiability is critical:</a:t>
            </a: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>
                <a:latin typeface="Cambria" panose="02040503050406030204" pitchFamily="18" charset="0"/>
              </a:rPr>
              <a:t>(bad) The system should be easy to use and user errors should be minimal.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>
                <a:latin typeface="Cambria" panose="02040503050406030204" pitchFamily="18" charset="0"/>
              </a:rPr>
              <a:t>(better) Experienced controllers should be able to use all the system functions after a total of two-hours of training. </a:t>
            </a: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>
                <a:latin typeface="Cambria" panose="02040503050406030204" pitchFamily="18" charset="0"/>
              </a:rPr>
              <a:t>After training, the average number of errors made by the experienced controllers will not exceed two per day.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But there are still problems. What are they?</a:t>
            </a:r>
          </a:p>
          <a:p>
            <a:pPr lvl="1" algn="ctr">
              <a:lnSpc>
                <a:spcPct val="9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971160" y="1791720"/>
              <a:ext cx="1837440" cy="70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3600" y="1782720"/>
                <a:ext cx="185076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56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Bugs a.k.a.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685" y="2133600"/>
            <a:ext cx="3048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Defect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Fault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Problem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Error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Incident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Anomaly</a:t>
            </a:r>
          </a:p>
          <a:p>
            <a:pPr marL="0" indent="0" eaLnBrk="1" hangingPunct="1">
              <a:buNone/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00600" y="2133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Variance</a:t>
            </a:r>
          </a:p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Failure</a:t>
            </a:r>
          </a:p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Inconsistency</a:t>
            </a:r>
          </a:p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Product Anomaly</a:t>
            </a:r>
          </a:p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Product Incidence</a:t>
            </a:r>
          </a:p>
          <a:p>
            <a:pPr marL="449263" indent="-449263" eaLnBrk="1" hangingPunct="1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  <a:ea typeface="+mn-ea"/>
              </a:rPr>
              <a:t>Feature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845360" y="2503080"/>
              <a:ext cx="5272920" cy="3095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1400" y="2495520"/>
                <a:ext cx="5280480" cy="31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Specification</a:t>
            </a:r>
            <a:br>
              <a:rPr lang="en-US" altLang="zh-CN" sz="3200" dirty="0">
                <a:latin typeface="Cambria" panose="02040503050406030204" pitchFamily="18" charset="0"/>
              </a:rPr>
            </a:b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“If you don't know where you're going any road will take you there”</a:t>
            </a:r>
            <a:endParaRPr lang="en-US" altLang="zh-CN" sz="32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specification takes the data from the customer requirements and other sources and defines: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The features of the software </a:t>
            </a:r>
            <a:r>
              <a:rPr lang="en-US" altLang="zh-CN" dirty="0">
                <a:latin typeface="Cambria" panose="02040503050406030204" pitchFamily="18" charset="0"/>
              </a:rPr>
              <a:t>(functional requirements).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The constraints on these features </a:t>
            </a:r>
            <a:r>
              <a:rPr lang="en-US" altLang="zh-CN" dirty="0">
                <a:latin typeface="Cambria" panose="02040503050406030204" pitchFamily="18" charset="0"/>
              </a:rPr>
              <a:t>(non-functional requirements).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Specifications can be: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formal</a:t>
            </a:r>
            <a:r>
              <a:rPr lang="en-US" altLang="zh-CN" dirty="0">
                <a:latin typeface="Cambria" panose="02040503050406030204" pitchFamily="18" charset="0"/>
              </a:rPr>
              <a:t> (e.g., aerospace industry), rigid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informal</a:t>
            </a:r>
            <a:r>
              <a:rPr lang="en-US" altLang="zh-CN" dirty="0">
                <a:latin typeface="Cambria" panose="02040503050406030204" pitchFamily="18" charset="0"/>
              </a:rPr>
              <a:t> (e.g., a .com start up), on a cocktail napkin or a whiteboard.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177560" y="1061640"/>
              <a:ext cx="6676200" cy="4864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8200" y="1053360"/>
                <a:ext cx="6689880" cy="48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8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152525"/>
            <a:ext cx="7275512" cy="66675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SOME WAYS TO QUANTIFY</a:t>
            </a:r>
            <a:r>
              <a:rPr lang="en-US" altLang="zh-CN" sz="1600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143812" name="Rectangle 4"/>
          <p:cNvSpPr>
            <a:spLocks noChangeArrowheads="1"/>
          </p:cNvSpPr>
          <p:nvPr/>
        </p:nvSpPr>
        <p:spPr bwMode="auto">
          <a:xfrm>
            <a:off x="496887" y="1981200"/>
            <a:ext cx="8189913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Speed: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Processed transactions/second; user-response time; screen refresh time.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Size: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Number of bytes; number of records; number of transactions.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Ease of use: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Training time; number of help frames; define classes of users objectively</a:t>
            </a: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54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7" name="Rectangle 5"/>
          <p:cNvSpPr>
            <a:spLocks noChangeArrowheads="1"/>
          </p:cNvSpPr>
          <p:nvPr/>
        </p:nvSpPr>
        <p:spPr bwMode="auto">
          <a:xfrm>
            <a:off x="457200" y="2033349"/>
            <a:ext cx="83820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Reliability: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Mean time to failure; probability of unavailability; rate of failure occurrence; availability.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Robustness: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Time to restart after failure; percentage of events causing failure; probability of data corruption on failure.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Portability: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Percentage of target-dependent statements; number of target systems.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1152525"/>
            <a:ext cx="727551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>
                <a:latin typeface="Cambria" panose="02040503050406030204" pitchFamily="18" charset="0"/>
              </a:rPr>
              <a:t>SOME WAYS TO QUANTIFY</a:t>
            </a:r>
            <a:r>
              <a:rPr lang="en-US" altLang="zh-CN" sz="1600">
                <a:latin typeface="Cambria" panose="02040503050406030204" pitchFamily="18" charset="0"/>
              </a:rPr>
              <a:t> </a:t>
            </a:r>
            <a:endParaRPr lang="en-US" altLang="zh-CN" sz="1600" dirty="0">
              <a:latin typeface="Cambria" panose="02040503050406030204" pitchFamily="18" charset="0"/>
            </a:endParaRPr>
          </a:p>
        </p:txBody>
      </p:sp>
      <p:sp>
        <p:nvSpPr>
          <p:cNvPr id="7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20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Schedules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The goals of scheduling are to know: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What work needs to be completed?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How much work is left to do?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When will the work be finished?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Who will finish each task?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Other measurable queries.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A </a:t>
            </a:r>
            <a:r>
              <a:rPr lang="en-US" altLang="zh-CN" b="1" dirty="0">
                <a:solidFill>
                  <a:srgbClr val="FF0000"/>
                </a:solidFill>
                <a:latin typeface="Cambria" panose="02040503050406030204" pitchFamily="18" charset="0"/>
              </a:rPr>
              <a:t>Gantt chart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is a popular type of bar chart that illustrates a project schedule. </a:t>
            </a:r>
          </a:p>
        </p:txBody>
      </p:sp>
    </p:spTree>
    <p:extLst>
      <p:ext uri="{BB962C8B-B14F-4D97-AF65-F5344CB8AC3E}">
        <p14:creationId xmlns:p14="http://schemas.microsoft.com/office/powerpoint/2010/main" val="6375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Gantt Chart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858000" cy="412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57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Before coding begins on non-trivial software projects, a set of design documents are created to serve as blueprints.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Software Architecture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Data flow diagram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State transition diagram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Flowchart</a:t>
            </a:r>
          </a:p>
          <a:p>
            <a:pPr lvl="1" eaLnBrk="1" hangingPunct="1"/>
            <a:r>
              <a:rPr lang="en-US" altLang="zh-CN" dirty="0">
                <a:latin typeface="Cambria" panose="02040503050406030204" pitchFamily="18" charset="0"/>
              </a:rPr>
              <a:t>Commented code</a:t>
            </a:r>
          </a:p>
        </p:txBody>
      </p:sp>
      <p:pic>
        <p:nvPicPr>
          <p:cNvPr id="5" name="Picture 4" descr="dotO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r="223" b="14195"/>
          <a:stretch>
            <a:fillRect/>
          </a:stretch>
        </p:blipFill>
        <p:spPr bwMode="auto">
          <a:xfrm>
            <a:off x="4572000" y="3276600"/>
            <a:ext cx="4267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Source code … of course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050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The ultimate specification of the software!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‘Code is king’ philosophy is still prevalent. 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Many programming languages and tools to choose from.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2357" r="4225" b="3340"/>
          <a:stretch>
            <a:fillRect/>
          </a:stretch>
        </p:blipFill>
        <p:spPr bwMode="auto">
          <a:xfrm>
            <a:off x="5638800" y="3657600"/>
            <a:ext cx="3048000" cy="27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4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Test documents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Quality objectives, resource needs, schedules, assignments, methods,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Inputs and expected outputs.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Bug reports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the Bugzilla web-based bug tracker.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Test tools and automation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Metrics, statistics, and summaries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Number of unresolved bugs, mean time to repair a bug, etc.</a:t>
            </a:r>
          </a:p>
        </p:txBody>
      </p:sp>
    </p:spTree>
    <p:extLst>
      <p:ext uri="{BB962C8B-B14F-4D97-AF65-F5344CB8AC3E}">
        <p14:creationId xmlns:p14="http://schemas.microsoft.com/office/powerpoint/2010/main" val="19685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Software Project Staff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Project managers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Write product specification, manage the schedule, critical decision tradeoffs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Software architects, system engineers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Design the software, work closely with programmers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Programmers, developers, coders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Write code, fix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Testers, quality assurance staff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Find bugs, document bugs, track progress of open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Technical writers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Write manuals, on line documentation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Configuration managers, builders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Packaging and code, documents,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22038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54741" y="130394"/>
            <a:ext cx="4268787" cy="77152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SD Team</a:t>
            </a:r>
          </a:p>
        </p:txBody>
      </p:sp>
      <p:grpSp>
        <p:nvGrpSpPr>
          <p:cNvPr id="1336323" name="Group 3"/>
          <p:cNvGrpSpPr>
            <a:grpSpLocks noChangeAspect="1"/>
          </p:cNvGrpSpPr>
          <p:nvPr/>
        </p:nvGrpSpPr>
        <p:grpSpPr bwMode="auto">
          <a:xfrm>
            <a:off x="1817688" y="1371600"/>
            <a:ext cx="5688012" cy="1527175"/>
            <a:chOff x="2329" y="10210"/>
            <a:chExt cx="5494" cy="1478"/>
          </a:xfrm>
        </p:grpSpPr>
        <p:sp>
          <p:nvSpPr>
            <p:cNvPr id="133632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329" y="10210"/>
              <a:ext cx="5494" cy="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25" name="Rectangle 5"/>
            <p:cNvSpPr>
              <a:spLocks noChangeArrowheads="1"/>
            </p:cNvSpPr>
            <p:nvPr/>
          </p:nvSpPr>
          <p:spPr bwMode="auto">
            <a:xfrm>
              <a:off x="4363" y="10210"/>
              <a:ext cx="1163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DEV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26" name="Rectangle 6"/>
            <p:cNvSpPr>
              <a:spLocks noChangeArrowheads="1"/>
            </p:cNvSpPr>
            <p:nvPr/>
          </p:nvSpPr>
          <p:spPr bwMode="auto">
            <a:xfrm>
              <a:off x="2329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Tester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27" name="Rectangle 7"/>
            <p:cNvSpPr>
              <a:spLocks noChangeArrowheads="1"/>
            </p:cNvSpPr>
            <p:nvPr/>
          </p:nvSpPr>
          <p:spPr bwMode="auto">
            <a:xfrm>
              <a:off x="3808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Programmer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28" name="Rectangle 8"/>
            <p:cNvSpPr>
              <a:spLocks noChangeArrowheads="1"/>
            </p:cNvSpPr>
            <p:nvPr/>
          </p:nvSpPr>
          <p:spPr bwMode="auto">
            <a:xfrm>
              <a:off x="5188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DOC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29" name="Rectangle 9"/>
            <p:cNvSpPr>
              <a:spLocks noChangeArrowheads="1"/>
            </p:cNvSpPr>
            <p:nvPr/>
          </p:nvSpPr>
          <p:spPr bwMode="auto">
            <a:xfrm>
              <a:off x="6568" y="11294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Management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30" name="Line 10"/>
            <p:cNvSpPr>
              <a:spLocks noChangeShapeType="1"/>
            </p:cNvSpPr>
            <p:nvPr/>
          </p:nvSpPr>
          <p:spPr bwMode="auto">
            <a:xfrm>
              <a:off x="2921" y="10900"/>
              <a:ext cx="423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1" name="Line 11"/>
            <p:cNvSpPr>
              <a:spLocks noChangeShapeType="1"/>
            </p:cNvSpPr>
            <p:nvPr/>
          </p:nvSpPr>
          <p:spPr bwMode="auto">
            <a:xfrm>
              <a:off x="4892" y="10605"/>
              <a:ext cx="3" cy="3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2" name="Line 12"/>
            <p:cNvSpPr>
              <a:spLocks noChangeShapeType="1"/>
            </p:cNvSpPr>
            <p:nvPr/>
          </p:nvSpPr>
          <p:spPr bwMode="auto">
            <a:xfrm>
              <a:off x="2921" y="10900"/>
              <a:ext cx="2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3" name="Line 13"/>
            <p:cNvSpPr>
              <a:spLocks noChangeShapeType="1"/>
            </p:cNvSpPr>
            <p:nvPr/>
          </p:nvSpPr>
          <p:spPr bwMode="auto">
            <a:xfrm>
              <a:off x="4398" y="10900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4" name="Line 14"/>
            <p:cNvSpPr>
              <a:spLocks noChangeShapeType="1"/>
            </p:cNvSpPr>
            <p:nvPr/>
          </p:nvSpPr>
          <p:spPr bwMode="auto">
            <a:xfrm>
              <a:off x="7159" y="10900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5" name="Line 15"/>
            <p:cNvSpPr>
              <a:spLocks noChangeShapeType="1"/>
            </p:cNvSpPr>
            <p:nvPr/>
          </p:nvSpPr>
          <p:spPr bwMode="auto">
            <a:xfrm>
              <a:off x="5879" y="10900"/>
              <a:ext cx="0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36" name="Rectangle 16"/>
          <p:cNvSpPr>
            <a:spLocks noChangeArrowheads="1"/>
          </p:cNvSpPr>
          <p:nvPr/>
        </p:nvSpPr>
        <p:spPr bwMode="auto">
          <a:xfrm>
            <a:off x="1325994" y="1118676"/>
            <a:ext cx="3076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图</a:t>
            </a:r>
            <a:r>
              <a:rPr lang="en-US" altLang="zh-CN" sz="1600" dirty="0">
                <a:latin typeface="Cambria" panose="02040503050406030204" pitchFamily="18" charset="0"/>
                <a:cs typeface="Arial" panose="020B0604020202020204" pitchFamily="34" charset="0"/>
              </a:rPr>
              <a:t>DEV-oriented model</a:t>
            </a:r>
          </a:p>
        </p:txBody>
      </p:sp>
      <p:grpSp>
        <p:nvGrpSpPr>
          <p:cNvPr id="1336337" name="Group 17"/>
          <p:cNvGrpSpPr>
            <a:grpSpLocks noChangeAspect="1"/>
          </p:cNvGrpSpPr>
          <p:nvPr/>
        </p:nvGrpSpPr>
        <p:grpSpPr bwMode="auto">
          <a:xfrm>
            <a:off x="304800" y="3897312"/>
            <a:ext cx="4392613" cy="1576388"/>
            <a:chOff x="2329" y="375"/>
            <a:chExt cx="4114" cy="1478"/>
          </a:xfrm>
        </p:grpSpPr>
        <p:sp>
          <p:nvSpPr>
            <p:cNvPr id="1336338" name="AutoShape 18"/>
            <p:cNvSpPr>
              <a:spLocks noChangeAspect="1" noChangeArrowheads="1" noTextEdit="1"/>
            </p:cNvSpPr>
            <p:nvPr/>
          </p:nvSpPr>
          <p:spPr bwMode="auto">
            <a:xfrm>
              <a:off x="2329" y="375"/>
              <a:ext cx="4114" cy="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9" name="Rectangle 19"/>
            <p:cNvSpPr>
              <a:spLocks noChangeArrowheads="1"/>
            </p:cNvSpPr>
            <p:nvPr/>
          </p:nvSpPr>
          <p:spPr bwMode="auto">
            <a:xfrm>
              <a:off x="3707" y="375"/>
              <a:ext cx="1164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PM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0" name="Rectangle 20"/>
            <p:cNvSpPr>
              <a:spLocks noChangeArrowheads="1"/>
            </p:cNvSpPr>
            <p:nvPr/>
          </p:nvSpPr>
          <p:spPr bwMode="auto">
            <a:xfrm>
              <a:off x="2329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Test Lead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1" name="Rectangle 21"/>
            <p:cNvSpPr>
              <a:spLocks noChangeArrowheads="1"/>
            </p:cNvSpPr>
            <p:nvPr/>
          </p:nvSpPr>
          <p:spPr bwMode="auto">
            <a:xfrm>
              <a:off x="3807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DEV lead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2" name="Rectangle 22"/>
            <p:cNvSpPr>
              <a:spLocks noChangeArrowheads="1"/>
            </p:cNvSpPr>
            <p:nvPr/>
          </p:nvSpPr>
          <p:spPr bwMode="auto">
            <a:xfrm>
              <a:off x="5188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DOC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3" name="Line 23"/>
            <p:cNvSpPr>
              <a:spLocks noChangeShapeType="1"/>
            </p:cNvSpPr>
            <p:nvPr/>
          </p:nvSpPr>
          <p:spPr bwMode="auto">
            <a:xfrm>
              <a:off x="2920" y="1065"/>
              <a:ext cx="2957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4" name="Line 24"/>
            <p:cNvSpPr>
              <a:spLocks noChangeShapeType="1"/>
            </p:cNvSpPr>
            <p:nvPr/>
          </p:nvSpPr>
          <p:spPr bwMode="auto">
            <a:xfrm>
              <a:off x="4399" y="770"/>
              <a:ext cx="2" cy="3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5" name="Line 25"/>
            <p:cNvSpPr>
              <a:spLocks noChangeShapeType="1"/>
            </p:cNvSpPr>
            <p:nvPr/>
          </p:nvSpPr>
          <p:spPr bwMode="auto">
            <a:xfrm>
              <a:off x="2920" y="1065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6" name="Line 26"/>
            <p:cNvSpPr>
              <a:spLocks noChangeShapeType="1"/>
            </p:cNvSpPr>
            <p:nvPr/>
          </p:nvSpPr>
          <p:spPr bwMode="auto">
            <a:xfrm>
              <a:off x="4399" y="1065"/>
              <a:ext cx="2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7" name="Line 27"/>
            <p:cNvSpPr>
              <a:spLocks noChangeShapeType="1"/>
            </p:cNvSpPr>
            <p:nvPr/>
          </p:nvSpPr>
          <p:spPr bwMode="auto">
            <a:xfrm>
              <a:off x="5879" y="1065"/>
              <a:ext cx="0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48" name="Rectangle 28"/>
          <p:cNvSpPr>
            <a:spLocks noChangeArrowheads="1"/>
          </p:cNvSpPr>
          <p:nvPr/>
        </p:nvSpPr>
        <p:spPr bwMode="auto">
          <a:xfrm>
            <a:off x="954088" y="5762625"/>
            <a:ext cx="3168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图</a:t>
            </a:r>
            <a:r>
              <a:rPr lang="en-US" altLang="zh-CN" sz="1600">
                <a:latin typeface="Cambria" panose="02040503050406030204" pitchFamily="18" charset="0"/>
                <a:cs typeface="Arial" panose="020B0604020202020204" pitchFamily="34" charset="0"/>
              </a:rPr>
              <a:t>PM-Oriented model</a:t>
            </a:r>
          </a:p>
        </p:txBody>
      </p:sp>
      <p:grpSp>
        <p:nvGrpSpPr>
          <p:cNvPr id="1336349" name="Group 29"/>
          <p:cNvGrpSpPr>
            <a:grpSpLocks noChangeAspect="1"/>
          </p:cNvGrpSpPr>
          <p:nvPr/>
        </p:nvGrpSpPr>
        <p:grpSpPr bwMode="auto">
          <a:xfrm>
            <a:off x="4841875" y="4035425"/>
            <a:ext cx="4103688" cy="1474787"/>
            <a:chOff x="2329" y="375"/>
            <a:chExt cx="4114" cy="1481"/>
          </a:xfrm>
        </p:grpSpPr>
        <p:sp>
          <p:nvSpPr>
            <p:cNvPr id="133635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2329" y="375"/>
              <a:ext cx="4114" cy="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1" name="Rectangle 31"/>
            <p:cNvSpPr>
              <a:spLocks noChangeArrowheads="1"/>
            </p:cNvSpPr>
            <p:nvPr/>
          </p:nvSpPr>
          <p:spPr bwMode="auto">
            <a:xfrm>
              <a:off x="3707" y="375"/>
              <a:ext cx="1164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PM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52" name="Rectangle 32"/>
            <p:cNvSpPr>
              <a:spLocks noChangeArrowheads="1"/>
            </p:cNvSpPr>
            <p:nvPr/>
          </p:nvSpPr>
          <p:spPr bwMode="auto">
            <a:xfrm>
              <a:off x="2329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Test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53" name="Rectangle 33"/>
            <p:cNvSpPr>
              <a:spLocks noChangeArrowheads="1"/>
            </p:cNvSpPr>
            <p:nvPr/>
          </p:nvSpPr>
          <p:spPr bwMode="auto">
            <a:xfrm>
              <a:off x="4990" y="1462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DEV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54" name="Line 34"/>
            <p:cNvSpPr>
              <a:spLocks noChangeShapeType="1"/>
            </p:cNvSpPr>
            <p:nvPr/>
          </p:nvSpPr>
          <p:spPr bwMode="auto">
            <a:xfrm>
              <a:off x="3425" y="1734"/>
              <a:ext cx="156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5" name="Line 35"/>
            <p:cNvSpPr>
              <a:spLocks noChangeShapeType="1"/>
            </p:cNvSpPr>
            <p:nvPr/>
          </p:nvSpPr>
          <p:spPr bwMode="auto">
            <a:xfrm flipH="1">
              <a:off x="2923" y="783"/>
              <a:ext cx="1441" cy="6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6" name="Line 36"/>
            <p:cNvSpPr>
              <a:spLocks noChangeShapeType="1"/>
            </p:cNvSpPr>
            <p:nvPr/>
          </p:nvSpPr>
          <p:spPr bwMode="auto">
            <a:xfrm>
              <a:off x="4364" y="783"/>
              <a:ext cx="1252" cy="67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57" name="Rectangle 37"/>
          <p:cNvSpPr>
            <a:spLocks noChangeArrowheads="1"/>
          </p:cNvSpPr>
          <p:nvPr/>
        </p:nvSpPr>
        <p:spPr bwMode="auto">
          <a:xfrm>
            <a:off x="6333114" y="5761623"/>
            <a:ext cx="10561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600">
                <a:latin typeface="Cambria" panose="02040503050406030204" pitchFamily="18" charset="0"/>
                <a:cs typeface="Arial" panose="020B0604020202020204" pitchFamily="34" charset="0"/>
              </a:rPr>
              <a:t>Tri-Model</a:t>
            </a:r>
          </a:p>
        </p:txBody>
      </p:sp>
      <p:sp>
        <p:nvSpPr>
          <p:cNvPr id="1336358" name="Line 38"/>
          <p:cNvSpPr>
            <a:spLocks noChangeShapeType="1"/>
          </p:cNvSpPr>
          <p:nvPr/>
        </p:nvSpPr>
        <p:spPr bwMode="auto">
          <a:xfrm>
            <a:off x="304800" y="3603625"/>
            <a:ext cx="8713788" cy="0"/>
          </a:xfrm>
          <a:prstGeom prst="line">
            <a:avLst/>
          </a:prstGeom>
          <a:noFill/>
          <a:ln w="12700">
            <a:solidFill>
              <a:srgbClr val="CC0099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36359" name="Line 39"/>
          <p:cNvSpPr>
            <a:spLocks noChangeShapeType="1"/>
          </p:cNvSpPr>
          <p:nvPr/>
        </p:nvSpPr>
        <p:spPr bwMode="auto">
          <a:xfrm>
            <a:off x="4697413" y="3028950"/>
            <a:ext cx="0" cy="3167062"/>
          </a:xfrm>
          <a:prstGeom prst="line">
            <a:avLst/>
          </a:prstGeom>
          <a:noFill/>
          <a:ln w="38100" cap="rnd" cmpd="dbl">
            <a:solidFill>
              <a:srgbClr val="CC00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2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13023" y="1447800"/>
            <a:ext cx="3520777" cy="140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Fault, Error &amp; Failure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2502131"/>
            <a:ext cx="8763000" cy="274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Fault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A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defect in the software (i.e., defect)</a:t>
            </a:r>
          </a:p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Error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An incorrect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internal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state that is the manifestation of some fault</a:t>
            </a:r>
          </a:p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Failure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External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incorrect behavior with respect to the requirements or other description of the expected behavior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034360" y="1480680"/>
              <a:ext cx="2223720" cy="2882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960" y="1472400"/>
                <a:ext cx="2237760" cy="28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012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Example (Test case)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12290" name="Picture 2" descr="Image result for test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620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212640" y="620640"/>
              <a:ext cx="4916160" cy="27205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0" y="613440"/>
                <a:ext cx="4927320" cy="27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02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Example (Test case)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9218" name="Picture 2" descr="Image result for test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5002088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71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32361"/>
            <a:ext cx="8135937" cy="66675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THE SOFTWARE LIFE CYCLE</a:t>
            </a:r>
          </a:p>
        </p:txBody>
      </p:sp>
      <p:sp>
        <p:nvSpPr>
          <p:cNvPr id="1114118" name="Text Box 6"/>
          <p:cNvSpPr txBox="1">
            <a:spLocks noChangeArrowheads="1"/>
          </p:cNvSpPr>
          <p:nvPr/>
        </p:nvSpPr>
        <p:spPr bwMode="auto">
          <a:xfrm>
            <a:off x="228600" y="5510291"/>
            <a:ext cx="8245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u="sng" dirty="0">
                <a:latin typeface="Cambria" panose="02040503050406030204" pitchFamily="18" charset="0"/>
              </a:rPr>
              <a:t>Many different models are possible for sequencing </a:t>
            </a:r>
          </a:p>
          <a:p>
            <a:pPr algn="ctr" eaLnBrk="0" hangingPunct="0"/>
            <a:r>
              <a:rPr lang="en-US" altLang="zh-CN" sz="2400" u="sng" dirty="0">
                <a:latin typeface="Cambria" panose="02040503050406030204" pitchFamily="18" charset="0"/>
              </a:rPr>
              <a:t>these activities!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457200" y="1458913"/>
            <a:ext cx="79121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latin typeface="Cambria" panose="02040503050406030204" pitchFamily="18" charset="0"/>
              </a:rPr>
              <a:t>Begins</a:t>
            </a:r>
            <a:r>
              <a:rPr lang="en-US" altLang="zh-CN" sz="2400" dirty="0">
                <a:latin typeface="Cambria" panose="02040503050406030204" pitchFamily="18" charset="0"/>
              </a:rPr>
              <a:t> when an application is first conceived.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Ends</a:t>
            </a:r>
            <a:r>
              <a:rPr lang="en-US" altLang="zh-CN" sz="2400" dirty="0">
                <a:latin typeface="Cambria" panose="02040503050406030204" pitchFamily="18" charset="0"/>
              </a:rPr>
              <a:t> when it is no longer in use. 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Includes:</a:t>
            </a:r>
          </a:p>
        </p:txBody>
      </p:sp>
      <p:sp>
        <p:nvSpPr>
          <p:cNvPr id="1114120" name="Rectangle 8"/>
          <p:cNvSpPr>
            <a:spLocks noChangeArrowheads="1"/>
          </p:cNvSpPr>
          <p:nvPr/>
        </p:nvSpPr>
        <p:spPr bwMode="auto">
          <a:xfrm>
            <a:off x="457200" y="2819400"/>
            <a:ext cx="3097212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Initial conception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Requirements/ specification analysis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Functional design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Internal design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Documentation planning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Test planning</a:t>
            </a:r>
          </a:p>
        </p:txBody>
      </p:sp>
      <p:sp>
        <p:nvSpPr>
          <p:cNvPr id="1114122" name="Rectangle 10"/>
          <p:cNvSpPr>
            <a:spLocks noChangeArrowheads="1"/>
          </p:cNvSpPr>
          <p:nvPr/>
        </p:nvSpPr>
        <p:spPr bwMode="auto">
          <a:xfrm>
            <a:off x="4695781" y="2819400"/>
            <a:ext cx="2717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Coding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Documenting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Integration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Maintenance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Updates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Retesting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Phase-out</a:t>
            </a:r>
            <a:endParaRPr lang="zh-CN" altLang="en-US" sz="2000" dirty="0">
              <a:solidFill>
                <a:srgbClr val="00009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97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Activities in SDLC</a:t>
            </a:r>
          </a:p>
        </p:txBody>
      </p:sp>
      <p:sp>
        <p:nvSpPr>
          <p:cNvPr id="1120259" name="Text Box 3"/>
          <p:cNvSpPr txBox="1">
            <a:spLocks noChangeArrowheads="1"/>
          </p:cNvSpPr>
          <p:nvPr/>
        </p:nvSpPr>
        <p:spPr bwMode="auto">
          <a:xfrm>
            <a:off x="179388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Project Planning</a:t>
            </a:r>
          </a:p>
        </p:txBody>
      </p:sp>
      <p:sp>
        <p:nvSpPr>
          <p:cNvPr id="1120260" name="Text Box 4"/>
          <p:cNvSpPr txBox="1">
            <a:spLocks noChangeArrowheads="1"/>
          </p:cNvSpPr>
          <p:nvPr/>
        </p:nvSpPr>
        <p:spPr bwMode="auto">
          <a:xfrm>
            <a:off x="1655763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Analysis</a:t>
            </a:r>
          </a:p>
        </p:txBody>
      </p:sp>
      <p:sp>
        <p:nvSpPr>
          <p:cNvPr id="1120261" name="Text Box 5"/>
          <p:cNvSpPr txBox="1">
            <a:spLocks noChangeArrowheads="1"/>
          </p:cNvSpPr>
          <p:nvPr/>
        </p:nvSpPr>
        <p:spPr bwMode="auto">
          <a:xfrm>
            <a:off x="3132138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Design</a:t>
            </a:r>
          </a:p>
        </p:txBody>
      </p:sp>
      <p:sp>
        <p:nvSpPr>
          <p:cNvPr id="1120262" name="Text Box 6"/>
          <p:cNvSpPr txBox="1">
            <a:spLocks noChangeArrowheads="1"/>
          </p:cNvSpPr>
          <p:nvPr/>
        </p:nvSpPr>
        <p:spPr bwMode="auto">
          <a:xfrm>
            <a:off x="4608513" y="1557338"/>
            <a:ext cx="17287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Implement</a:t>
            </a:r>
          </a:p>
        </p:txBody>
      </p:sp>
      <p:sp>
        <p:nvSpPr>
          <p:cNvPr id="1120263" name="Text Box 7"/>
          <p:cNvSpPr txBox="1">
            <a:spLocks noChangeArrowheads="1"/>
          </p:cNvSpPr>
          <p:nvPr/>
        </p:nvSpPr>
        <p:spPr bwMode="auto">
          <a:xfrm>
            <a:off x="6337300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Test</a:t>
            </a:r>
          </a:p>
        </p:txBody>
      </p:sp>
      <p:sp>
        <p:nvSpPr>
          <p:cNvPr id="1120264" name="Text Box 8"/>
          <p:cNvSpPr txBox="1">
            <a:spLocks noChangeArrowheads="1"/>
          </p:cNvSpPr>
          <p:nvPr/>
        </p:nvSpPr>
        <p:spPr bwMode="auto">
          <a:xfrm>
            <a:off x="7740650" y="1557338"/>
            <a:ext cx="118745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Roll-out</a:t>
            </a:r>
          </a:p>
        </p:txBody>
      </p:sp>
      <p:sp>
        <p:nvSpPr>
          <p:cNvPr id="1120265" name="Text Box 9"/>
          <p:cNvSpPr txBox="1">
            <a:spLocks noChangeArrowheads="1"/>
          </p:cNvSpPr>
          <p:nvPr/>
        </p:nvSpPr>
        <p:spPr bwMode="auto">
          <a:xfrm>
            <a:off x="323850" y="2133600"/>
            <a:ext cx="129540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Initiate project &amp; Organize</a:t>
            </a:r>
          </a:p>
        </p:txBody>
      </p:sp>
      <p:sp>
        <p:nvSpPr>
          <p:cNvPr id="1120266" name="Text Box 10"/>
          <p:cNvSpPr txBox="1">
            <a:spLocks noChangeArrowheads="1"/>
          </p:cNvSpPr>
          <p:nvPr/>
        </p:nvSpPr>
        <p:spPr bwMode="auto">
          <a:xfrm>
            <a:off x="323850" y="2781300"/>
            <a:ext cx="1295400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Project Definition &amp; Planning</a:t>
            </a:r>
          </a:p>
        </p:txBody>
      </p:sp>
      <p:sp>
        <p:nvSpPr>
          <p:cNvPr id="1120267" name="Text Box 11"/>
          <p:cNvSpPr txBox="1">
            <a:spLocks noChangeArrowheads="1"/>
          </p:cNvSpPr>
          <p:nvPr/>
        </p:nvSpPr>
        <p:spPr bwMode="auto">
          <a:xfrm>
            <a:off x="323850" y="3681413"/>
            <a:ext cx="1295400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Management Review &amp; Approval</a:t>
            </a:r>
          </a:p>
        </p:txBody>
      </p:sp>
      <p:sp>
        <p:nvSpPr>
          <p:cNvPr id="1120268" name="Text Box 12"/>
          <p:cNvSpPr txBox="1">
            <a:spLocks noChangeArrowheads="1"/>
          </p:cNvSpPr>
          <p:nvPr/>
        </p:nvSpPr>
        <p:spPr bwMode="auto">
          <a:xfrm>
            <a:off x="1763713" y="2457450"/>
            <a:ext cx="6492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User Req’ts</a:t>
            </a:r>
          </a:p>
        </p:txBody>
      </p:sp>
      <p:sp>
        <p:nvSpPr>
          <p:cNvPr id="1120269" name="Text Box 13"/>
          <p:cNvSpPr txBox="1">
            <a:spLocks noChangeArrowheads="1"/>
          </p:cNvSpPr>
          <p:nvPr/>
        </p:nvSpPr>
        <p:spPr bwMode="auto">
          <a:xfrm>
            <a:off x="2376488" y="2457450"/>
            <a:ext cx="8270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Req’ts Analysis</a:t>
            </a:r>
          </a:p>
        </p:txBody>
      </p:sp>
      <p:sp>
        <p:nvSpPr>
          <p:cNvPr id="1120270" name="Text Box 14"/>
          <p:cNvSpPr txBox="1">
            <a:spLocks noChangeArrowheads="1"/>
          </p:cNvSpPr>
          <p:nvPr/>
        </p:nvSpPr>
        <p:spPr bwMode="auto">
          <a:xfrm>
            <a:off x="1908175" y="3429000"/>
            <a:ext cx="129540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Quality Requirements</a:t>
            </a:r>
          </a:p>
        </p:txBody>
      </p:sp>
      <p:sp>
        <p:nvSpPr>
          <p:cNvPr id="1120271" name="Text Box 15"/>
          <p:cNvSpPr txBox="1">
            <a:spLocks noChangeArrowheads="1"/>
          </p:cNvSpPr>
          <p:nvPr/>
        </p:nvSpPr>
        <p:spPr bwMode="auto">
          <a:xfrm>
            <a:off x="3382963" y="2205038"/>
            <a:ext cx="8270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UI Design</a:t>
            </a:r>
          </a:p>
        </p:txBody>
      </p:sp>
      <p:sp>
        <p:nvSpPr>
          <p:cNvPr id="1120272" name="Text Box 16"/>
          <p:cNvSpPr txBox="1">
            <a:spLocks noChangeArrowheads="1"/>
          </p:cNvSpPr>
          <p:nvPr/>
        </p:nvSpPr>
        <p:spPr bwMode="auto">
          <a:xfrm>
            <a:off x="3382963" y="2889250"/>
            <a:ext cx="936625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Technical Design</a:t>
            </a:r>
          </a:p>
        </p:txBody>
      </p:sp>
      <p:sp>
        <p:nvSpPr>
          <p:cNvPr id="1120273" name="Text Box 17"/>
          <p:cNvSpPr txBox="1">
            <a:spLocks noChangeArrowheads="1"/>
          </p:cNvSpPr>
          <p:nvPr/>
        </p:nvSpPr>
        <p:spPr bwMode="auto">
          <a:xfrm>
            <a:off x="3384550" y="3573463"/>
            <a:ext cx="1008063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Quality Verification</a:t>
            </a:r>
          </a:p>
        </p:txBody>
      </p:sp>
      <p:sp>
        <p:nvSpPr>
          <p:cNvPr id="1120274" name="Text Box 18"/>
          <p:cNvSpPr txBox="1">
            <a:spLocks noChangeArrowheads="1"/>
          </p:cNvSpPr>
          <p:nvPr/>
        </p:nvSpPr>
        <p:spPr bwMode="auto">
          <a:xfrm>
            <a:off x="4535488" y="2889250"/>
            <a:ext cx="792162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Detailed Design</a:t>
            </a:r>
          </a:p>
        </p:txBody>
      </p:sp>
      <p:sp>
        <p:nvSpPr>
          <p:cNvPr id="1120275" name="Line 19"/>
          <p:cNvSpPr>
            <a:spLocks noChangeShapeType="1"/>
          </p:cNvSpPr>
          <p:nvPr/>
        </p:nvSpPr>
        <p:spPr bwMode="auto">
          <a:xfrm>
            <a:off x="4319588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76" name="Text Box 20"/>
          <p:cNvSpPr txBox="1">
            <a:spLocks noChangeArrowheads="1"/>
          </p:cNvSpPr>
          <p:nvPr/>
        </p:nvSpPr>
        <p:spPr bwMode="auto">
          <a:xfrm>
            <a:off x="5472113" y="2997200"/>
            <a:ext cx="757237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Coding</a:t>
            </a:r>
          </a:p>
        </p:txBody>
      </p:sp>
      <p:sp>
        <p:nvSpPr>
          <p:cNvPr id="1120277" name="Text Box 21"/>
          <p:cNvSpPr txBox="1">
            <a:spLocks noChangeArrowheads="1"/>
          </p:cNvSpPr>
          <p:nvPr/>
        </p:nvSpPr>
        <p:spPr bwMode="auto">
          <a:xfrm>
            <a:off x="6443663" y="2889250"/>
            <a:ext cx="1008062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Perform Integration Test</a:t>
            </a:r>
          </a:p>
        </p:txBody>
      </p:sp>
      <p:sp>
        <p:nvSpPr>
          <p:cNvPr id="1120278" name="Line 22"/>
          <p:cNvSpPr>
            <a:spLocks noChangeShapeType="1"/>
          </p:cNvSpPr>
          <p:nvPr/>
        </p:nvSpPr>
        <p:spPr bwMode="auto">
          <a:xfrm>
            <a:off x="6227763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79" name="Text Box 23"/>
          <p:cNvSpPr txBox="1">
            <a:spLocks noChangeArrowheads="1"/>
          </p:cNvSpPr>
          <p:nvPr/>
        </p:nvSpPr>
        <p:spPr bwMode="auto">
          <a:xfrm>
            <a:off x="8243888" y="2997200"/>
            <a:ext cx="75565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Convert Site</a:t>
            </a:r>
          </a:p>
        </p:txBody>
      </p:sp>
      <p:sp>
        <p:nvSpPr>
          <p:cNvPr id="1120280" name="Line 24"/>
          <p:cNvSpPr>
            <a:spLocks noChangeShapeType="1"/>
          </p:cNvSpPr>
          <p:nvPr/>
        </p:nvSpPr>
        <p:spPr bwMode="auto">
          <a:xfrm>
            <a:off x="7632700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1" name="Text Box 25"/>
          <p:cNvSpPr txBox="1">
            <a:spLocks noChangeArrowheads="1"/>
          </p:cNvSpPr>
          <p:nvPr/>
        </p:nvSpPr>
        <p:spPr bwMode="auto">
          <a:xfrm>
            <a:off x="7488238" y="2889250"/>
            <a:ext cx="792162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Perform System Test</a:t>
            </a:r>
          </a:p>
        </p:txBody>
      </p:sp>
      <p:sp>
        <p:nvSpPr>
          <p:cNvPr id="1120282" name="Line 26"/>
          <p:cNvSpPr>
            <a:spLocks noChangeShapeType="1"/>
          </p:cNvSpPr>
          <p:nvPr/>
        </p:nvSpPr>
        <p:spPr bwMode="auto">
          <a:xfrm flipV="1">
            <a:off x="1619250" y="2374900"/>
            <a:ext cx="36513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3" name="Line 27"/>
          <p:cNvSpPr>
            <a:spLocks noChangeShapeType="1"/>
          </p:cNvSpPr>
          <p:nvPr/>
        </p:nvSpPr>
        <p:spPr bwMode="auto">
          <a:xfrm>
            <a:off x="1692275" y="2384425"/>
            <a:ext cx="0" cy="176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4" name="Line 28"/>
          <p:cNvSpPr>
            <a:spLocks noChangeShapeType="1"/>
          </p:cNvSpPr>
          <p:nvPr/>
        </p:nvSpPr>
        <p:spPr bwMode="auto">
          <a:xfrm>
            <a:off x="1619250" y="31416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5" name="Line 29"/>
          <p:cNvSpPr>
            <a:spLocks noChangeShapeType="1"/>
          </p:cNvSpPr>
          <p:nvPr/>
        </p:nvSpPr>
        <p:spPr bwMode="auto">
          <a:xfrm flipH="1">
            <a:off x="1619250" y="238442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6" name="Line 30"/>
          <p:cNvSpPr>
            <a:spLocks noChangeShapeType="1"/>
          </p:cNvSpPr>
          <p:nvPr/>
        </p:nvSpPr>
        <p:spPr bwMode="auto">
          <a:xfrm>
            <a:off x="1692275" y="2744788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7" name="Line 31"/>
          <p:cNvSpPr>
            <a:spLocks noChangeShapeType="1"/>
          </p:cNvSpPr>
          <p:nvPr/>
        </p:nvSpPr>
        <p:spPr bwMode="auto">
          <a:xfrm>
            <a:off x="1692275" y="3717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8" name="Line 32"/>
          <p:cNvSpPr>
            <a:spLocks noChangeShapeType="1"/>
          </p:cNvSpPr>
          <p:nvPr/>
        </p:nvSpPr>
        <p:spPr bwMode="auto">
          <a:xfrm>
            <a:off x="3203575" y="2744788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9" name="Line 33"/>
          <p:cNvSpPr>
            <a:spLocks noChangeShapeType="1"/>
          </p:cNvSpPr>
          <p:nvPr/>
        </p:nvSpPr>
        <p:spPr bwMode="auto">
          <a:xfrm>
            <a:off x="3276600" y="2420938"/>
            <a:ext cx="0" cy="298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0" name="Line 34"/>
          <p:cNvSpPr>
            <a:spLocks noChangeShapeType="1"/>
          </p:cNvSpPr>
          <p:nvPr/>
        </p:nvSpPr>
        <p:spPr bwMode="auto">
          <a:xfrm>
            <a:off x="3276600" y="3176588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1" name="Line 35"/>
          <p:cNvSpPr>
            <a:spLocks noChangeShapeType="1"/>
          </p:cNvSpPr>
          <p:nvPr/>
        </p:nvSpPr>
        <p:spPr bwMode="auto">
          <a:xfrm>
            <a:off x="3276600" y="2420938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2" name="Line 36"/>
          <p:cNvSpPr>
            <a:spLocks noChangeShapeType="1"/>
          </p:cNvSpPr>
          <p:nvPr/>
        </p:nvSpPr>
        <p:spPr bwMode="auto">
          <a:xfrm>
            <a:off x="5327650" y="31416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3" name="Line 37"/>
          <p:cNvSpPr>
            <a:spLocks noChangeShapeType="1"/>
          </p:cNvSpPr>
          <p:nvPr/>
        </p:nvSpPr>
        <p:spPr bwMode="auto">
          <a:xfrm>
            <a:off x="7451725" y="3176588"/>
            <a:ext cx="36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4" name="Line 38"/>
          <p:cNvSpPr>
            <a:spLocks noChangeShapeType="1"/>
          </p:cNvSpPr>
          <p:nvPr/>
        </p:nvSpPr>
        <p:spPr bwMode="auto">
          <a:xfrm>
            <a:off x="3276600" y="382587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5" name="Line 39"/>
          <p:cNvSpPr>
            <a:spLocks noChangeShapeType="1"/>
          </p:cNvSpPr>
          <p:nvPr/>
        </p:nvSpPr>
        <p:spPr bwMode="auto">
          <a:xfrm>
            <a:off x="3203575" y="3609975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6" name="Line 40"/>
          <p:cNvSpPr>
            <a:spLocks noChangeShapeType="1"/>
          </p:cNvSpPr>
          <p:nvPr/>
        </p:nvSpPr>
        <p:spPr bwMode="auto">
          <a:xfrm>
            <a:off x="1584325" y="414972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7" name="Text Box 41"/>
          <p:cNvSpPr txBox="1">
            <a:spLocks noChangeArrowheads="1"/>
          </p:cNvSpPr>
          <p:nvPr/>
        </p:nvSpPr>
        <p:spPr bwMode="auto">
          <a:xfrm>
            <a:off x="3384550" y="4257675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Test Planning &amp; Preparation</a:t>
            </a:r>
          </a:p>
        </p:txBody>
      </p:sp>
      <p:sp>
        <p:nvSpPr>
          <p:cNvPr id="1120298" name="Text Box 42"/>
          <p:cNvSpPr txBox="1">
            <a:spLocks noChangeArrowheads="1"/>
          </p:cNvSpPr>
          <p:nvPr/>
        </p:nvSpPr>
        <p:spPr bwMode="auto">
          <a:xfrm>
            <a:off x="3384550" y="4725988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User Procedure &amp; Training</a:t>
            </a:r>
          </a:p>
        </p:txBody>
      </p:sp>
      <p:sp>
        <p:nvSpPr>
          <p:cNvPr id="1120299" name="Text Box 43"/>
          <p:cNvSpPr txBox="1">
            <a:spLocks noChangeArrowheads="1"/>
          </p:cNvSpPr>
          <p:nvPr/>
        </p:nvSpPr>
        <p:spPr bwMode="auto">
          <a:xfrm>
            <a:off x="3384550" y="5265738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Roll-out Planning &amp; Preparation</a:t>
            </a:r>
          </a:p>
        </p:txBody>
      </p:sp>
      <p:sp>
        <p:nvSpPr>
          <p:cNvPr id="1120300" name="Line 44"/>
          <p:cNvSpPr>
            <a:spLocks noChangeShapeType="1"/>
          </p:cNvSpPr>
          <p:nvPr/>
        </p:nvSpPr>
        <p:spPr bwMode="auto">
          <a:xfrm>
            <a:off x="3276600" y="4437063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1" name="Line 45"/>
          <p:cNvSpPr>
            <a:spLocks noChangeShapeType="1"/>
          </p:cNvSpPr>
          <p:nvPr/>
        </p:nvSpPr>
        <p:spPr bwMode="auto">
          <a:xfrm>
            <a:off x="3276600" y="490537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2" name="Line 46"/>
          <p:cNvSpPr>
            <a:spLocks noChangeShapeType="1"/>
          </p:cNvSpPr>
          <p:nvPr/>
        </p:nvSpPr>
        <p:spPr bwMode="auto">
          <a:xfrm>
            <a:off x="3276600" y="5410200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3" name="Line 47"/>
          <p:cNvSpPr>
            <a:spLocks noChangeShapeType="1"/>
          </p:cNvSpPr>
          <p:nvPr/>
        </p:nvSpPr>
        <p:spPr bwMode="auto">
          <a:xfrm>
            <a:off x="6335713" y="31765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4" name="Line 48"/>
          <p:cNvSpPr>
            <a:spLocks noChangeShapeType="1"/>
          </p:cNvSpPr>
          <p:nvPr/>
        </p:nvSpPr>
        <p:spPr bwMode="auto">
          <a:xfrm flipH="1">
            <a:off x="5832475" y="4402138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5" name="Line 49"/>
          <p:cNvSpPr>
            <a:spLocks noChangeShapeType="1"/>
          </p:cNvSpPr>
          <p:nvPr/>
        </p:nvSpPr>
        <p:spPr bwMode="auto">
          <a:xfrm>
            <a:off x="6948488" y="3644900"/>
            <a:ext cx="0" cy="1189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6" name="Line 50"/>
          <p:cNvSpPr>
            <a:spLocks noChangeShapeType="1"/>
          </p:cNvSpPr>
          <p:nvPr/>
        </p:nvSpPr>
        <p:spPr bwMode="auto">
          <a:xfrm flipH="1">
            <a:off x="5832475" y="4833938"/>
            <a:ext cx="1116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7" name="Line 51"/>
          <p:cNvSpPr>
            <a:spLocks noChangeShapeType="1"/>
          </p:cNvSpPr>
          <p:nvPr/>
        </p:nvSpPr>
        <p:spPr bwMode="auto">
          <a:xfrm>
            <a:off x="8280400" y="3321050"/>
            <a:ext cx="0" cy="212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8" name="Line 52"/>
          <p:cNvSpPr>
            <a:spLocks noChangeShapeType="1"/>
          </p:cNvSpPr>
          <p:nvPr/>
        </p:nvSpPr>
        <p:spPr bwMode="auto">
          <a:xfrm flipH="1">
            <a:off x="5832475" y="5445125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79760" y="1149120"/>
              <a:ext cx="7961040" cy="2789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400" y="1141200"/>
                <a:ext cx="7978680" cy="28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9073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3300" y="208037"/>
            <a:ext cx="7672387" cy="779463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Waterfall Model with Prototyping</a:t>
            </a:r>
          </a:p>
        </p:txBody>
      </p:sp>
      <p:sp>
        <p:nvSpPr>
          <p:cNvPr id="1183747" name="Text Box 3"/>
          <p:cNvSpPr txBox="1">
            <a:spLocks noChangeArrowheads="1"/>
          </p:cNvSpPr>
          <p:nvPr/>
        </p:nvSpPr>
        <p:spPr bwMode="auto">
          <a:xfrm>
            <a:off x="1039812" y="1219200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Requirements Analysis</a:t>
            </a:r>
          </a:p>
        </p:txBody>
      </p:sp>
      <p:sp>
        <p:nvSpPr>
          <p:cNvPr id="1183748" name="Text Box 4"/>
          <p:cNvSpPr txBox="1">
            <a:spLocks noChangeArrowheads="1"/>
          </p:cNvSpPr>
          <p:nvPr/>
        </p:nvSpPr>
        <p:spPr bwMode="auto">
          <a:xfrm>
            <a:off x="1795462" y="1831975"/>
            <a:ext cx="1476375" cy="5937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latin typeface="Cambria" panose="02040503050406030204" pitchFamily="18" charset="0"/>
              </a:rPr>
              <a:t>System Design</a:t>
            </a:r>
          </a:p>
        </p:txBody>
      </p:sp>
      <p:sp>
        <p:nvSpPr>
          <p:cNvPr id="1183749" name="Text Box 5"/>
          <p:cNvSpPr txBox="1">
            <a:spLocks noChangeArrowheads="1"/>
          </p:cNvSpPr>
          <p:nvPr/>
        </p:nvSpPr>
        <p:spPr bwMode="auto">
          <a:xfrm>
            <a:off x="2552700" y="24796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Program Design</a:t>
            </a:r>
          </a:p>
        </p:txBody>
      </p:sp>
      <p:sp>
        <p:nvSpPr>
          <p:cNvPr id="1183750" name="Text Box 6"/>
          <p:cNvSpPr txBox="1">
            <a:spLocks noChangeArrowheads="1"/>
          </p:cNvSpPr>
          <p:nvPr/>
        </p:nvSpPr>
        <p:spPr bwMode="auto">
          <a:xfrm>
            <a:off x="3308350" y="31273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Coding Unit Test</a:t>
            </a:r>
          </a:p>
        </p:txBody>
      </p:sp>
      <p:sp>
        <p:nvSpPr>
          <p:cNvPr id="1183751" name="Text Box 7"/>
          <p:cNvSpPr txBox="1">
            <a:spLocks noChangeArrowheads="1"/>
          </p:cNvSpPr>
          <p:nvPr/>
        </p:nvSpPr>
        <p:spPr bwMode="auto">
          <a:xfrm>
            <a:off x="3956050" y="3740150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Integration Testing</a:t>
            </a:r>
          </a:p>
        </p:txBody>
      </p:sp>
      <p:sp>
        <p:nvSpPr>
          <p:cNvPr id="1183752" name="Text Box 8"/>
          <p:cNvSpPr txBox="1">
            <a:spLocks noChangeArrowheads="1"/>
          </p:cNvSpPr>
          <p:nvPr/>
        </p:nvSpPr>
        <p:spPr bwMode="auto">
          <a:xfrm>
            <a:off x="4713287" y="4387850"/>
            <a:ext cx="1476375" cy="307777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System Testing</a:t>
            </a:r>
          </a:p>
        </p:txBody>
      </p:sp>
      <p:sp>
        <p:nvSpPr>
          <p:cNvPr id="1183753" name="Text Box 9"/>
          <p:cNvSpPr txBox="1">
            <a:spLocks noChangeArrowheads="1"/>
          </p:cNvSpPr>
          <p:nvPr/>
        </p:nvSpPr>
        <p:spPr bwMode="auto">
          <a:xfrm>
            <a:off x="5503862" y="5072062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Acceptance Testing</a:t>
            </a:r>
          </a:p>
        </p:txBody>
      </p:sp>
      <p:sp>
        <p:nvSpPr>
          <p:cNvPr id="1183754" name="Text Box 10"/>
          <p:cNvSpPr txBox="1">
            <a:spLocks noChangeArrowheads="1"/>
          </p:cNvSpPr>
          <p:nvPr/>
        </p:nvSpPr>
        <p:spPr bwMode="auto">
          <a:xfrm>
            <a:off x="6296025" y="57562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Operation maintenance</a:t>
            </a:r>
          </a:p>
        </p:txBody>
      </p:sp>
      <p:sp>
        <p:nvSpPr>
          <p:cNvPr id="1183755" name="Arc 11"/>
          <p:cNvSpPr>
            <a:spLocks/>
          </p:cNvSpPr>
          <p:nvPr/>
        </p:nvSpPr>
        <p:spPr bwMode="auto">
          <a:xfrm>
            <a:off x="2552700" y="13669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6" name="Arc 12"/>
          <p:cNvSpPr>
            <a:spLocks/>
          </p:cNvSpPr>
          <p:nvPr/>
        </p:nvSpPr>
        <p:spPr bwMode="auto">
          <a:xfrm>
            <a:off x="3271837" y="2051199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7" name="Arc 13"/>
          <p:cNvSpPr>
            <a:spLocks/>
          </p:cNvSpPr>
          <p:nvPr/>
        </p:nvSpPr>
        <p:spPr bwMode="auto">
          <a:xfrm>
            <a:off x="4029075" y="26623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8" name="Arc 14"/>
          <p:cNvSpPr>
            <a:spLocks/>
          </p:cNvSpPr>
          <p:nvPr/>
        </p:nvSpPr>
        <p:spPr bwMode="auto">
          <a:xfrm>
            <a:off x="4784725" y="33100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9" name="Arc 15"/>
          <p:cNvSpPr>
            <a:spLocks/>
          </p:cNvSpPr>
          <p:nvPr/>
        </p:nvSpPr>
        <p:spPr bwMode="auto">
          <a:xfrm>
            <a:off x="5468937" y="3922861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0" name="Arc 16"/>
          <p:cNvSpPr>
            <a:spLocks/>
          </p:cNvSpPr>
          <p:nvPr/>
        </p:nvSpPr>
        <p:spPr bwMode="auto">
          <a:xfrm>
            <a:off x="6224587" y="4641999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1" name="Arc 17"/>
          <p:cNvSpPr>
            <a:spLocks/>
          </p:cNvSpPr>
          <p:nvPr/>
        </p:nvSpPr>
        <p:spPr bwMode="auto">
          <a:xfrm>
            <a:off x="6980237" y="5326211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2" name="Text Box 18"/>
          <p:cNvSpPr txBox="1">
            <a:spLocks noChangeArrowheads="1"/>
          </p:cNvSpPr>
          <p:nvPr/>
        </p:nvSpPr>
        <p:spPr bwMode="auto">
          <a:xfrm>
            <a:off x="1004887" y="4243387"/>
            <a:ext cx="1835150" cy="40011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latin typeface="Cambria" panose="02040503050406030204" pitchFamily="18" charset="0"/>
              </a:rPr>
              <a:t>Prototyping</a:t>
            </a:r>
          </a:p>
        </p:txBody>
      </p:sp>
      <p:sp>
        <p:nvSpPr>
          <p:cNvPr id="1183763" name="Line 19"/>
          <p:cNvSpPr>
            <a:spLocks noChangeShapeType="1"/>
          </p:cNvSpPr>
          <p:nvPr/>
        </p:nvSpPr>
        <p:spPr bwMode="auto">
          <a:xfrm>
            <a:off x="1184275" y="1795462"/>
            <a:ext cx="0" cy="23764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4" name="Line 20"/>
          <p:cNvSpPr>
            <a:spLocks noChangeShapeType="1"/>
          </p:cNvSpPr>
          <p:nvPr/>
        </p:nvSpPr>
        <p:spPr bwMode="auto">
          <a:xfrm flipV="1">
            <a:off x="1363662" y="1795462"/>
            <a:ext cx="0" cy="23764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5" name="Line 21"/>
          <p:cNvSpPr>
            <a:spLocks noChangeShapeType="1"/>
          </p:cNvSpPr>
          <p:nvPr/>
        </p:nvSpPr>
        <p:spPr bwMode="auto">
          <a:xfrm>
            <a:off x="1905000" y="2479675"/>
            <a:ext cx="0" cy="1692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6" name="Line 22"/>
          <p:cNvSpPr>
            <a:spLocks noChangeShapeType="1"/>
          </p:cNvSpPr>
          <p:nvPr/>
        </p:nvSpPr>
        <p:spPr bwMode="auto">
          <a:xfrm>
            <a:off x="2732087" y="3019425"/>
            <a:ext cx="0" cy="11890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7" name="Line 23"/>
          <p:cNvSpPr>
            <a:spLocks noChangeShapeType="1"/>
          </p:cNvSpPr>
          <p:nvPr/>
        </p:nvSpPr>
        <p:spPr bwMode="auto">
          <a:xfrm flipV="1">
            <a:off x="2084387" y="2443162"/>
            <a:ext cx="0" cy="1692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8" name="Line 24"/>
          <p:cNvSpPr>
            <a:spLocks noChangeShapeType="1"/>
          </p:cNvSpPr>
          <p:nvPr/>
        </p:nvSpPr>
        <p:spPr bwMode="auto">
          <a:xfrm flipV="1">
            <a:off x="2624137" y="3019425"/>
            <a:ext cx="0" cy="11525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9" name="Arc 25"/>
          <p:cNvSpPr>
            <a:spLocks/>
          </p:cNvSpPr>
          <p:nvPr/>
        </p:nvSpPr>
        <p:spPr bwMode="auto">
          <a:xfrm rot="10800000" flipH="1" flipV="1">
            <a:off x="2583180" y="1370310"/>
            <a:ext cx="3606482" cy="295230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71" name="Text Box 27"/>
          <p:cNvSpPr txBox="1">
            <a:spLocks noChangeArrowheads="1"/>
          </p:cNvSpPr>
          <p:nvPr/>
        </p:nvSpPr>
        <p:spPr bwMode="auto">
          <a:xfrm>
            <a:off x="891082" y="4878358"/>
            <a:ext cx="3024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bg2"/>
                </a:solidFill>
                <a:latin typeface="Cambria" panose="02040503050406030204" pitchFamily="18" charset="0"/>
              </a:rPr>
              <a:t>User/Customer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07920" y="742680"/>
              <a:ext cx="3764160" cy="579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560" y="732240"/>
                <a:ext cx="3783600" cy="6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10205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99545"/>
            <a:ext cx="7488238" cy="719137"/>
          </a:xfrm>
        </p:spPr>
        <p:txBody>
          <a:bodyPr/>
          <a:lstStyle/>
          <a:p>
            <a:r>
              <a:rPr lang="en-US" altLang="en-US" sz="2000" dirty="0">
                <a:latin typeface="Cambria" panose="02040503050406030204" pitchFamily="18" charset="0"/>
              </a:rPr>
              <a:t>Rapid Application Development (RAD)</a:t>
            </a:r>
            <a:r>
              <a:rPr lang="en-US" altLang="zh-CN" sz="2000" dirty="0">
                <a:latin typeface="Cambria" panose="02040503050406030204" pitchFamily="18" charset="0"/>
              </a:rPr>
              <a:t> -</a:t>
            </a:r>
            <a:r>
              <a:rPr lang="en-US" altLang="en-US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V </a:t>
            </a:r>
            <a:r>
              <a:rPr lang="en-US" altLang="en-US" sz="2000" dirty="0">
                <a:latin typeface="Cambria" panose="02040503050406030204" pitchFamily="18" charset="0"/>
              </a:rPr>
              <a:t>Model</a:t>
            </a:r>
          </a:p>
        </p:txBody>
      </p:sp>
      <p:sp>
        <p:nvSpPr>
          <p:cNvPr id="1121305" name="Text Box 25"/>
          <p:cNvSpPr txBox="1">
            <a:spLocks noChangeArrowheads="1"/>
          </p:cNvSpPr>
          <p:nvPr/>
        </p:nvSpPr>
        <p:spPr bwMode="auto">
          <a:xfrm>
            <a:off x="358775" y="5059748"/>
            <a:ext cx="2376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folHlink"/>
                </a:solidFill>
                <a:latin typeface="Cambria" panose="02040503050406030204" pitchFamily="18" charset="0"/>
              </a:rPr>
              <a:t>Design/Analysis</a:t>
            </a:r>
          </a:p>
        </p:txBody>
      </p:sp>
      <p:grpSp>
        <p:nvGrpSpPr>
          <p:cNvPr id="1121308" name="Group 28"/>
          <p:cNvGrpSpPr>
            <a:grpSpLocks/>
          </p:cNvGrpSpPr>
          <p:nvPr/>
        </p:nvGrpSpPr>
        <p:grpSpPr bwMode="auto">
          <a:xfrm>
            <a:off x="1114425" y="1206885"/>
            <a:ext cx="7853364" cy="5041515"/>
            <a:chOff x="702" y="912"/>
            <a:chExt cx="4947" cy="3289"/>
          </a:xfrm>
        </p:grpSpPr>
        <p:sp>
          <p:nvSpPr>
            <p:cNvPr id="1121283" name="Text Box 3"/>
            <p:cNvSpPr txBox="1">
              <a:spLocks noChangeArrowheads="1"/>
            </p:cNvSpPr>
            <p:nvPr/>
          </p:nvSpPr>
          <p:spPr bwMode="auto">
            <a:xfrm>
              <a:off x="702" y="1207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Requirements Analysis</a:t>
              </a:r>
            </a:p>
          </p:txBody>
        </p:sp>
        <p:sp>
          <p:nvSpPr>
            <p:cNvPr id="1121284" name="Text Box 4"/>
            <p:cNvSpPr txBox="1">
              <a:spLocks noChangeArrowheads="1"/>
            </p:cNvSpPr>
            <p:nvPr/>
          </p:nvSpPr>
          <p:spPr bwMode="auto">
            <a:xfrm>
              <a:off x="1020" y="2069"/>
              <a:ext cx="930" cy="2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latin typeface="Cambria" panose="02040503050406030204" pitchFamily="18" charset="0"/>
                </a:rPr>
                <a:t>System Design</a:t>
              </a:r>
            </a:p>
          </p:txBody>
        </p:sp>
        <p:sp>
          <p:nvSpPr>
            <p:cNvPr id="1121285" name="Text Box 5"/>
            <p:cNvSpPr txBox="1">
              <a:spLocks noChangeArrowheads="1"/>
            </p:cNvSpPr>
            <p:nvPr/>
          </p:nvSpPr>
          <p:spPr bwMode="auto">
            <a:xfrm>
              <a:off x="1609" y="2976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Program Design</a:t>
              </a:r>
            </a:p>
          </p:txBody>
        </p:sp>
        <p:sp>
          <p:nvSpPr>
            <p:cNvPr id="1121286" name="Text Box 6"/>
            <p:cNvSpPr txBox="1">
              <a:spLocks noChangeArrowheads="1"/>
            </p:cNvSpPr>
            <p:nvPr/>
          </p:nvSpPr>
          <p:spPr bwMode="auto">
            <a:xfrm>
              <a:off x="2516" y="3815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Coding</a:t>
              </a:r>
            </a:p>
          </p:txBody>
        </p:sp>
        <p:sp>
          <p:nvSpPr>
            <p:cNvPr id="1121287" name="Text Box 7"/>
            <p:cNvSpPr txBox="1">
              <a:spLocks noChangeArrowheads="1"/>
            </p:cNvSpPr>
            <p:nvPr/>
          </p:nvSpPr>
          <p:spPr bwMode="auto">
            <a:xfrm>
              <a:off x="3242" y="2953"/>
              <a:ext cx="118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Unit Test Integration Testing</a:t>
              </a:r>
            </a:p>
          </p:txBody>
        </p:sp>
        <p:sp>
          <p:nvSpPr>
            <p:cNvPr id="1121288" name="Text Box 8"/>
            <p:cNvSpPr txBox="1">
              <a:spLocks noChangeArrowheads="1"/>
            </p:cNvSpPr>
            <p:nvPr/>
          </p:nvSpPr>
          <p:spPr bwMode="auto">
            <a:xfrm>
              <a:off x="3650" y="2250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System Testing</a:t>
              </a:r>
            </a:p>
          </p:txBody>
        </p:sp>
        <p:sp>
          <p:nvSpPr>
            <p:cNvPr id="1121289" name="Text Box 9"/>
            <p:cNvSpPr txBox="1">
              <a:spLocks noChangeArrowheads="1"/>
            </p:cNvSpPr>
            <p:nvPr/>
          </p:nvSpPr>
          <p:spPr bwMode="auto">
            <a:xfrm>
              <a:off x="3968" y="1547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Acceptance Testing</a:t>
              </a:r>
            </a:p>
          </p:txBody>
        </p:sp>
        <p:sp>
          <p:nvSpPr>
            <p:cNvPr id="1121290" name="Text Box 10"/>
            <p:cNvSpPr txBox="1">
              <a:spLocks noChangeArrowheads="1"/>
            </p:cNvSpPr>
            <p:nvPr/>
          </p:nvSpPr>
          <p:spPr bwMode="auto">
            <a:xfrm>
              <a:off x="4467" y="912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Operation maintenance</a:t>
              </a:r>
            </a:p>
          </p:txBody>
        </p:sp>
        <p:sp>
          <p:nvSpPr>
            <p:cNvPr id="1121291" name="Line 11"/>
            <p:cNvSpPr>
              <a:spLocks noChangeShapeType="1"/>
            </p:cNvSpPr>
            <p:nvPr/>
          </p:nvSpPr>
          <p:spPr bwMode="auto">
            <a:xfrm>
              <a:off x="1088" y="1547"/>
              <a:ext cx="295" cy="476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2" name="Line 12"/>
            <p:cNvSpPr>
              <a:spLocks noChangeShapeType="1"/>
            </p:cNvSpPr>
            <p:nvPr/>
          </p:nvSpPr>
          <p:spPr bwMode="auto">
            <a:xfrm>
              <a:off x="1507" y="2316"/>
              <a:ext cx="488" cy="637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3" name="Line 13"/>
            <p:cNvSpPr>
              <a:spLocks noChangeShapeType="1"/>
            </p:cNvSpPr>
            <p:nvPr/>
          </p:nvSpPr>
          <p:spPr bwMode="auto">
            <a:xfrm>
              <a:off x="2131" y="3180"/>
              <a:ext cx="794" cy="635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4" name="Line 14"/>
            <p:cNvSpPr>
              <a:spLocks noChangeShapeType="1"/>
            </p:cNvSpPr>
            <p:nvPr/>
          </p:nvSpPr>
          <p:spPr bwMode="auto">
            <a:xfrm flipV="1">
              <a:off x="2993" y="3273"/>
              <a:ext cx="725" cy="54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5" name="Line 15"/>
            <p:cNvSpPr>
              <a:spLocks noChangeShapeType="1"/>
            </p:cNvSpPr>
            <p:nvPr/>
          </p:nvSpPr>
          <p:spPr bwMode="auto">
            <a:xfrm flipV="1">
              <a:off x="3900" y="2441"/>
              <a:ext cx="323" cy="51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6" name="Line 16"/>
            <p:cNvSpPr>
              <a:spLocks noChangeShapeType="1"/>
            </p:cNvSpPr>
            <p:nvPr/>
          </p:nvSpPr>
          <p:spPr bwMode="auto">
            <a:xfrm flipV="1">
              <a:off x="4240" y="1887"/>
              <a:ext cx="227" cy="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7" name="Line 17"/>
            <p:cNvSpPr>
              <a:spLocks noChangeShapeType="1"/>
            </p:cNvSpPr>
            <p:nvPr/>
          </p:nvSpPr>
          <p:spPr bwMode="auto">
            <a:xfrm flipV="1">
              <a:off x="4580" y="1230"/>
              <a:ext cx="250" cy="317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8" name="Line 18"/>
            <p:cNvSpPr>
              <a:spLocks noChangeShapeType="1"/>
            </p:cNvSpPr>
            <p:nvPr/>
          </p:nvSpPr>
          <p:spPr bwMode="auto">
            <a:xfrm>
              <a:off x="2539" y="3135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9" name="Line 19"/>
            <p:cNvSpPr>
              <a:spLocks noChangeShapeType="1"/>
            </p:cNvSpPr>
            <p:nvPr/>
          </p:nvSpPr>
          <p:spPr bwMode="auto">
            <a:xfrm>
              <a:off x="1949" y="2205"/>
              <a:ext cx="1679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0" name="Line 20"/>
            <p:cNvSpPr>
              <a:spLocks noChangeShapeType="1"/>
            </p:cNvSpPr>
            <p:nvPr/>
          </p:nvSpPr>
          <p:spPr bwMode="auto">
            <a:xfrm>
              <a:off x="1655" y="1366"/>
              <a:ext cx="2313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1" name="Text Box 21"/>
            <p:cNvSpPr txBox="1">
              <a:spLocks noChangeArrowheads="1"/>
            </p:cNvSpPr>
            <p:nvPr/>
          </p:nvSpPr>
          <p:spPr bwMode="auto">
            <a:xfrm>
              <a:off x="2352" y="2561"/>
              <a:ext cx="115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Cambria" panose="02040503050406030204" pitchFamily="18" charset="0"/>
                </a:rPr>
                <a:t>Verify design</a:t>
              </a:r>
            </a:p>
          </p:txBody>
        </p:sp>
        <p:sp>
          <p:nvSpPr>
            <p:cNvPr id="1121302" name="Text Box 22"/>
            <p:cNvSpPr txBox="1">
              <a:spLocks noChangeArrowheads="1"/>
            </p:cNvSpPr>
            <p:nvPr/>
          </p:nvSpPr>
          <p:spPr bwMode="auto">
            <a:xfrm>
              <a:off x="2114" y="1116"/>
              <a:ext cx="167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Cambria" panose="02040503050406030204" pitchFamily="18" charset="0"/>
                </a:rPr>
                <a:t>Validate requirements</a:t>
              </a:r>
            </a:p>
          </p:txBody>
        </p:sp>
        <p:sp>
          <p:nvSpPr>
            <p:cNvPr id="1121303" name="Oval 23"/>
            <p:cNvSpPr>
              <a:spLocks noChangeArrowheads="1"/>
            </p:cNvSpPr>
            <p:nvPr/>
          </p:nvSpPr>
          <p:spPr bwMode="auto">
            <a:xfrm>
              <a:off x="2471" y="3767"/>
              <a:ext cx="998" cy="367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4" name="Line 24"/>
            <p:cNvSpPr>
              <a:spLocks noChangeShapeType="1"/>
            </p:cNvSpPr>
            <p:nvPr/>
          </p:nvSpPr>
          <p:spPr bwMode="auto">
            <a:xfrm>
              <a:off x="2947" y="935"/>
              <a:ext cx="0" cy="3266"/>
            </a:xfrm>
            <a:prstGeom prst="line">
              <a:avLst/>
            </a:prstGeom>
            <a:noFill/>
            <a:ln w="28575" cap="rnd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6" name="Text Box 26"/>
            <p:cNvSpPr txBox="1">
              <a:spLocks noChangeArrowheads="1"/>
            </p:cNvSpPr>
            <p:nvPr/>
          </p:nvSpPr>
          <p:spPr bwMode="auto">
            <a:xfrm>
              <a:off x="4417" y="3531"/>
              <a:ext cx="1232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folHlink"/>
                  </a:solidFill>
                  <a:latin typeface="Cambria" panose="02040503050406030204" pitchFamily="18" charset="0"/>
                </a:rPr>
                <a:t>Verify/testing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53160" y="855720"/>
              <a:ext cx="6768720" cy="3897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160" y="847800"/>
                <a:ext cx="6786720" cy="39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8616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88913"/>
            <a:ext cx="7772400" cy="11430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VERIFICATION</a:t>
            </a:r>
          </a:p>
        </p:txBody>
      </p:sp>
      <p:sp>
        <p:nvSpPr>
          <p:cNvPr id="1087493" name="Rectangle 5"/>
          <p:cNvSpPr>
            <a:spLocks noChangeArrowheads="1"/>
          </p:cNvSpPr>
          <p:nvPr/>
        </p:nvSpPr>
        <p:spPr bwMode="auto">
          <a:xfrm>
            <a:off x="457200" y="1361268"/>
            <a:ext cx="85344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evaluating a system or component during the development process to determine whether it satisfies the specifications.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THE CRITICAL QUESTION IS: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       </a:t>
            </a:r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- Did we build what we planned to build?</a:t>
            </a:r>
          </a:p>
          <a:p>
            <a:endParaRPr lang="en-US" altLang="zh-CN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Typically involves reviews and meetings to evaluate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documents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plans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code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requirements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specifications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721320" y="887040"/>
              <a:ext cx="1766520" cy="2764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2320" y="877320"/>
                <a:ext cx="178560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800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1785" y="152400"/>
            <a:ext cx="3598863" cy="86042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VALIDATION</a:t>
            </a:r>
          </a:p>
        </p:txBody>
      </p:sp>
      <p:sp>
        <p:nvSpPr>
          <p:cNvPr id="1086473" name="Rectangle 9"/>
          <p:cNvSpPr>
            <a:spLocks noChangeArrowheads="1"/>
          </p:cNvSpPr>
          <p:nvPr/>
        </p:nvSpPr>
        <p:spPr bwMode="auto">
          <a:xfrm>
            <a:off x="457200" y="1447800"/>
            <a:ext cx="81534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</a:t>
            </a:r>
            <a:r>
              <a:rPr lang="en-US" altLang="zh-CN" b="1" dirty="0">
                <a:latin typeface="Cambria" panose="02040503050406030204" pitchFamily="18" charset="0"/>
              </a:rPr>
              <a:t>evaluating</a:t>
            </a:r>
            <a:r>
              <a:rPr lang="en-US" altLang="zh-CN" dirty="0">
                <a:latin typeface="Cambria" panose="02040503050406030204" pitchFamily="18" charset="0"/>
              </a:rPr>
              <a:t> a system or component during the development process to </a:t>
            </a:r>
            <a:r>
              <a:rPr lang="en-US" altLang="zh-CN" b="1" dirty="0">
                <a:latin typeface="Cambria" panose="02040503050406030204" pitchFamily="18" charset="0"/>
              </a:rPr>
              <a:t>determine whether it satisfies the user's requirements</a:t>
            </a:r>
          </a:p>
          <a:p>
            <a:endParaRPr lang="en-US" altLang="zh-CN" b="1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THE CRITICAL QUESTION IS</a:t>
            </a:r>
          </a:p>
          <a:p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“Did we build what the user wanted?”</a:t>
            </a:r>
            <a:endParaRPr lang="zh-CN" altLang="en-US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148560" y="815040"/>
              <a:ext cx="1965960" cy="3008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440" y="808200"/>
                <a:ext cx="1980720" cy="30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257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1" dirty="0">
                <a:latin typeface="Cambria" panose="02040503050406030204" pitchFamily="18" charset="0"/>
              </a:rPr>
              <a:t>Verification vs. Validation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04800" y="1295400"/>
            <a:ext cx="9372600" cy="5181600"/>
          </a:xfrm>
        </p:spPr>
        <p:txBody>
          <a:bodyPr/>
          <a:lstStyle/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Verification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its specification.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   </a:t>
            </a:r>
            <a:r>
              <a:rPr lang="en-US" altLang="zh-CN" sz="2000" i="1" dirty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product right</a:t>
            </a:r>
            <a:r>
              <a:rPr lang="zh-CN" altLang="en-US" sz="2000" i="1" dirty="0">
                <a:latin typeface="Cambria" panose="02040503050406030204" pitchFamily="18" charset="0"/>
              </a:rPr>
              <a:t>？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Validation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the user’s requirements.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   </a:t>
            </a:r>
            <a:r>
              <a:rPr lang="en-US" altLang="zh-CN" sz="2000" i="1" dirty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right product </a:t>
            </a:r>
            <a:r>
              <a:rPr lang="en-US" altLang="zh-CN" sz="2000" i="1" dirty="0">
                <a:latin typeface="Cambria" panose="02040503050406030204" pitchFamily="18" charset="0"/>
              </a:rPr>
              <a:t>?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i="1" dirty="0">
              <a:solidFill>
                <a:schemeClr val="folHlink"/>
              </a:solidFill>
              <a:latin typeface="Cambria" panose="02040503050406030204" pitchFamily="18" charset="0"/>
            </a:endParaRP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Never assume the specifications are correct when testing, Both V&amp;V tests must be performed.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Example: The mirror of Hubble Space Telescope was ground incorrectly (because the specs were wrong) and, consequently, it failed to produce clear pictures when originally launched</a:t>
            </a:r>
            <a:r>
              <a:rPr lang="en-US" altLang="zh-CN" sz="2000" b="1" dirty="0">
                <a:latin typeface="Cambria" panose="02040503050406030204" pitchFamily="18" charset="0"/>
              </a:rPr>
              <a:t>.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59840" y="1094040"/>
              <a:ext cx="8902080" cy="2811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" y="1082160"/>
                <a:ext cx="8925480" cy="28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1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8288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Testing is the process of demonstrating that errors are not present.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The purpose of testing is to show that a program performs its intended functions correctly.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Testing is the process of executing a program with the intent of finding errors.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Testing is the process of establishing confidence that a program does what it is supposed to do.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Cambria" panose="02040503050406030204" pitchFamily="18" charset="0"/>
              </a:rPr>
              <a:t>Which one sounds correct …</a:t>
            </a:r>
          </a:p>
        </p:txBody>
      </p:sp>
      <p:sp>
        <p:nvSpPr>
          <p:cNvPr id="5" name="矩形 4"/>
          <p:cNvSpPr/>
          <p:nvPr/>
        </p:nvSpPr>
        <p:spPr>
          <a:xfrm>
            <a:off x="7086600" y="905470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  <a:endParaRPr lang="zh-CN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100400" y="2570760"/>
              <a:ext cx="3259440" cy="3198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7800" y="2561040"/>
                <a:ext cx="3282120" cy="32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9851013" cy="48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Fault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A static defect in the software (i.e., defect, bug)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6736" y="2708681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length =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double mean, sum;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=0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("mean:  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9" name="爆炸形 1 8"/>
          <p:cNvSpPr/>
          <p:nvPr/>
        </p:nvSpPr>
        <p:spPr>
          <a:xfrm>
            <a:off x="5791200" y="3276600"/>
            <a:ext cx="2078182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Fault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557360" y="1773720"/>
              <a:ext cx="2916720" cy="24667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600" y="1765440"/>
                <a:ext cx="2932200" cy="24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142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02594" y="1219200"/>
            <a:ext cx="711021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Software process models are an ideal … not reality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362200"/>
            <a:ext cx="8305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" panose="02040503050406030204" pitchFamily="18" charset="0"/>
              </a:rPr>
              <a:t>No software development effort follows a process model perfectly. Why?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The specification never corresponds to the customers needs perfectly.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There is never enough time to perform all of the testing.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Nevertheless, an ideal model is helpful to make progress.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Trade offs and concessions are inevitable.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414680" y="1677960"/>
              <a:ext cx="2643840" cy="112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680" y="1668240"/>
                <a:ext cx="266040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2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" y="1371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Plato had some interesting things to say about the ideal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Physical objects and physical events are shadows              of their ideal or perfect forms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They exist only to the extent that they instantiate the perfect versions of themselves.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However, real physical objects are fleeting phenomena, the ideals of which they are mere instances.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Plato believed in perfect justice, perfect chairs, etc.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He would have also believed that the Waterfall model (or some variant of it) was a perfect process model :-)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66216"/>
            <a:ext cx="1371600" cy="20817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237" y="3063181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 427 – 347 B.C.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4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Software testing axioms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9586" y="20574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It is impossible to test a program completely.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Software testing is a risk-based exercise.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Testing cannot show the absence of bugs.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The more bugs you find, the more bugs there are.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Not all bugs found will be fixed.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It is difficult to say when a bug is indeed a bug.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Specifications are never final.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Software testers are not the most popular members of a project.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Software testing is a disciplined and technical profession.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9920" y="1794240"/>
              <a:ext cx="8129880" cy="4215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480" y="1783080"/>
                <a:ext cx="8149680" cy="42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2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Parenthesis: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What is an axiom anyway?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66304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An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axiom</a:t>
            </a:r>
            <a:r>
              <a:rPr lang="en-US" altLang="zh-CN" sz="2400" dirty="0">
                <a:latin typeface="Cambria" panose="02040503050406030204" pitchFamily="18" charset="0"/>
              </a:rPr>
              <a:t> is a sentence or proposition that is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not proved or demonstrated</a:t>
            </a:r>
            <a:r>
              <a:rPr lang="en-US" altLang="zh-CN" sz="2400" dirty="0">
                <a:latin typeface="Cambria" panose="02040503050406030204" pitchFamily="18" charset="0"/>
              </a:rPr>
              <a:t> and is considered as obvious or as an initial necessary consensus for a theory building or acceptation.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Cambria" panose="02040503050406030204" pitchFamily="18" charset="0"/>
              </a:rPr>
              <a:t>Therefore, it is taken for granted as true, and serves as a starting point for deducing and inferring other (theory dependent) truths.</a:t>
            </a:r>
          </a:p>
        </p:txBody>
      </p:sp>
    </p:spTree>
    <p:extLst>
      <p:ext uri="{BB962C8B-B14F-4D97-AF65-F5344CB8AC3E}">
        <p14:creationId xmlns:p14="http://schemas.microsoft.com/office/powerpoint/2010/main" val="17261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0668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err="1">
                <a:latin typeface="Cambria" panose="02040503050406030204" pitchFamily="18" charset="0"/>
              </a:rPr>
              <a:t>Peano’s</a:t>
            </a:r>
            <a:r>
              <a:rPr lang="en-US" altLang="zh-CN" dirty="0">
                <a:latin typeface="Cambria" panose="02040503050406030204" pitchFamily="18" charset="0"/>
              </a:rPr>
              <a:t> axioms for the structure of natural numbers</a:t>
            </a:r>
            <a:br>
              <a:rPr lang="en-US" altLang="zh-CN" dirty="0">
                <a:latin typeface="Cambria" panose="02040503050406030204" pitchFamily="18" charset="0"/>
              </a:rPr>
            </a:b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7400"/>
            <a:ext cx="8305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1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Every natural number is equal to itself                                                         (equality is reflexive).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if and only if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b="1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(equality is symmetric).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, and </a:t>
            </a:r>
            <a:r>
              <a:rPr lang="en-US" altLang="zh-CN" sz="2000" b="1" i="1" dirty="0">
                <a:latin typeface="Cambria" panose="02040503050406030204" pitchFamily="18" charset="0"/>
              </a:rPr>
              <a:t>c</a:t>
            </a:r>
            <a:r>
              <a:rPr lang="en-US" altLang="zh-CN" sz="2000" dirty="0">
                <a:latin typeface="Cambria" panose="02040503050406030204" pitchFamily="18" charset="0"/>
              </a:rPr>
              <a:t>, if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c</a:t>
            </a:r>
            <a:r>
              <a:rPr lang="en-US" altLang="zh-CN" sz="2000" dirty="0">
                <a:latin typeface="Cambria" panose="02040503050406030204" pitchFamily="18" charset="0"/>
              </a:rPr>
              <a:t> then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c</a:t>
            </a:r>
            <a:r>
              <a:rPr lang="en-US" altLang="zh-CN" sz="2000" dirty="0">
                <a:latin typeface="Cambria" panose="02040503050406030204" pitchFamily="18" charset="0"/>
              </a:rPr>
              <a:t> (equality is transitive).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>
                <a:latin typeface="Cambria" panose="02040503050406030204" pitchFamily="18" charset="0"/>
              </a:rPr>
              <a:t>a)</a:t>
            </a:r>
            <a:r>
              <a:rPr lang="en-US" altLang="zh-CN" sz="2000" dirty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are natural numbers then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>
                <a:latin typeface="Cambria" panose="02040503050406030204" pitchFamily="18" charset="0"/>
              </a:rPr>
              <a:t>b</a:t>
            </a:r>
            <a:r>
              <a:rPr lang="en-US" altLang="zh-CN" sz="2000" dirty="0">
                <a:latin typeface="Cambria" panose="02040503050406030204" pitchFamily="18" charset="0"/>
              </a:rPr>
              <a:t> if and only if </a:t>
            </a:r>
            <a:r>
              <a:rPr lang="en-US" altLang="zh-CN" sz="2000" b="1" dirty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>
                <a:latin typeface="Cambria" panose="02040503050406030204" pitchFamily="18" charset="0"/>
              </a:rPr>
              <a:t>a)</a:t>
            </a:r>
            <a:r>
              <a:rPr lang="en-US" altLang="zh-CN" sz="2000" dirty="0">
                <a:latin typeface="Cambria" panose="02040503050406030204" pitchFamily="18" charset="0"/>
              </a:rPr>
              <a:t> = </a:t>
            </a:r>
            <a:r>
              <a:rPr lang="en-US" altLang="zh-CN" sz="2000" b="1" dirty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>
                <a:latin typeface="Cambria" panose="02040503050406030204" pitchFamily="18" charset="0"/>
              </a:rPr>
              <a:t>b)</a:t>
            </a:r>
            <a:r>
              <a:rPr lang="en-US" altLang="zh-CN" sz="2000" i="1" dirty="0">
                <a:latin typeface="Cambria" panose="02040503050406030204" pitchFamily="18" charset="0"/>
              </a:rPr>
              <a:t>.</a:t>
            </a:r>
            <a:endParaRPr lang="en-US" altLang="zh-CN" sz="2000" dirty="0">
              <a:latin typeface="Cambria" panose="02040503050406030204" pitchFamily="18" charset="0"/>
            </a:endParaRP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>
                <a:latin typeface="Cambria" panose="02040503050406030204" pitchFamily="18" charset="0"/>
              </a:rPr>
              <a:t>a</a:t>
            </a:r>
            <a:r>
              <a:rPr lang="en-US" altLang="zh-CN" sz="2000" dirty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>
                <a:latin typeface="Cambria" panose="02040503050406030204" pitchFamily="18" charset="0"/>
              </a:rPr>
              <a:t>a)</a:t>
            </a:r>
            <a:r>
              <a:rPr lang="en-US" altLang="zh-CN" sz="2000" dirty="0">
                <a:latin typeface="Cambria" panose="02040503050406030204" pitchFamily="18" charset="0"/>
              </a:rPr>
              <a:t> is not equal to 1.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latin typeface="Cambria" panose="02040503050406030204" pitchFamily="18" charset="0"/>
              </a:rPr>
              <a:t>For every set </a:t>
            </a:r>
            <a:r>
              <a:rPr lang="en-US" altLang="zh-CN" sz="2000" i="1" dirty="0">
                <a:latin typeface="Cambria" panose="02040503050406030204" pitchFamily="18" charset="0"/>
              </a:rPr>
              <a:t>K</a:t>
            </a:r>
            <a:r>
              <a:rPr lang="en-US" altLang="zh-CN" sz="2000" dirty="0">
                <a:latin typeface="Cambria" panose="02040503050406030204" pitchFamily="18" charset="0"/>
              </a:rPr>
              <a:t>, if </a:t>
            </a:r>
            <a:r>
              <a:rPr lang="en-US" altLang="zh-CN" sz="2000" i="1" dirty="0"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latin typeface="Cambria" panose="02040503050406030204" pitchFamily="18" charset="0"/>
              </a:rPr>
              <a:t> is in </a:t>
            </a:r>
            <a:r>
              <a:rPr lang="en-US" altLang="zh-CN" sz="2000" i="1" dirty="0">
                <a:latin typeface="Cambria" panose="02040503050406030204" pitchFamily="18" charset="0"/>
              </a:rPr>
              <a:t>K</a:t>
            </a:r>
            <a:r>
              <a:rPr lang="en-US" altLang="zh-CN" sz="2000" dirty="0">
                <a:latin typeface="Cambria" panose="02040503050406030204" pitchFamily="18" charset="0"/>
              </a:rPr>
              <a:t>, and </a:t>
            </a:r>
            <a:r>
              <a:rPr lang="en-US" altLang="zh-CN" sz="2000" b="1" dirty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>
                <a:latin typeface="Cambria" panose="02040503050406030204" pitchFamily="18" charset="0"/>
              </a:rPr>
              <a:t>x)</a:t>
            </a:r>
            <a:r>
              <a:rPr lang="en-US" altLang="zh-CN" sz="2000" dirty="0">
                <a:latin typeface="Cambria" panose="02040503050406030204" pitchFamily="18" charset="0"/>
              </a:rPr>
              <a:t> is in </a:t>
            </a:r>
            <a:r>
              <a:rPr lang="en-US" altLang="zh-CN" sz="2000" i="1" dirty="0">
                <a:latin typeface="Cambria" panose="02040503050406030204" pitchFamily="18" charset="0"/>
              </a:rPr>
              <a:t>K</a:t>
            </a:r>
            <a:r>
              <a:rPr lang="en-US" altLang="zh-CN" sz="2000" dirty="0">
                <a:latin typeface="Cambria" panose="02040503050406030204" pitchFamily="18" charset="0"/>
              </a:rPr>
              <a:t> for every natural number </a:t>
            </a:r>
            <a:r>
              <a:rPr lang="en-US" altLang="zh-CN" sz="2000" i="1" dirty="0">
                <a:latin typeface="Cambria" panose="02040503050406030204" pitchFamily="18" charset="0"/>
              </a:rPr>
              <a:t>x</a:t>
            </a:r>
            <a:r>
              <a:rPr lang="en-US" altLang="zh-CN" sz="2000" dirty="0">
                <a:latin typeface="Cambria" panose="02040503050406030204" pitchFamily="18" charset="0"/>
              </a:rPr>
              <a:t> in </a:t>
            </a:r>
            <a:r>
              <a:rPr lang="en-US" altLang="zh-CN" sz="2000" i="1" dirty="0">
                <a:latin typeface="Cambria" panose="02040503050406030204" pitchFamily="18" charset="0"/>
              </a:rPr>
              <a:t>K</a:t>
            </a:r>
            <a:r>
              <a:rPr lang="en-US" altLang="zh-CN" sz="2000" dirty="0">
                <a:latin typeface="Cambria" panose="02040503050406030204" pitchFamily="18" charset="0"/>
              </a:rPr>
              <a:t>, then every natural number is in </a:t>
            </a:r>
            <a:r>
              <a:rPr lang="en-US" altLang="zh-CN" sz="2000" i="1" dirty="0">
                <a:latin typeface="Cambria" panose="02040503050406030204" pitchFamily="18" charset="0"/>
              </a:rPr>
              <a:t>K</a:t>
            </a:r>
            <a:r>
              <a:rPr lang="en-US" altLang="zh-CN" sz="2000" dirty="0"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838200"/>
            <a:ext cx="158115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0668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   Axiom 1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86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How many test cases do you need to exhaustively test: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err="1">
                <a:latin typeface="Cambria" panose="02040503050406030204" pitchFamily="18" charset="0"/>
              </a:rPr>
              <a:t>Powerpoint</a:t>
            </a:r>
            <a:endParaRPr lang="en-US" altLang="zh-CN" sz="2000" dirty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A calculator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MS Word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Any interesting software!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 only way to be absolutely sure software works is to run it against all possible inputs and observe all of its outputs …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Oh, and the specification must be correct and complete.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1743807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929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1 (cont’d)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number of possible inputs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number of possible outputs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number of paths through the software is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 software specification open to interpretation.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822600" y="3076920"/>
              <a:ext cx="6212160" cy="1596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60" y="3071880"/>
                <a:ext cx="6223320" cy="16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2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you do not test the software for all inputs (a wise choice)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you take a risk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Hopefully you will skip a lot of inputs that work correctly.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What if you skip inputs that cause a fault?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Risk: financial loss, security, loss of money, loss of life!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That is a lot of pressure for a tester!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This course is all about techniques and practices to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help reduce the risk without breaking the bank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2 (cont’d)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76200" y="2590800"/>
            <a:ext cx="394539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you try to test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too much</a:t>
            </a:r>
            <a:r>
              <a:rPr lang="en-US" altLang="zh-CN" sz="2400" dirty="0">
                <a:latin typeface="Cambria" panose="02040503050406030204" pitchFamily="18" charset="0"/>
              </a:rPr>
              <a:t>, the development cost becomes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prohibitive</a:t>
            </a:r>
            <a:r>
              <a:rPr lang="en-US" altLang="zh-CN" sz="2400" dirty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If you test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too little</a:t>
            </a:r>
            <a:r>
              <a:rPr lang="en-US" altLang="zh-CN" sz="2400" dirty="0">
                <a:latin typeface="Cambria" panose="02040503050406030204" pitchFamily="18" charset="0"/>
              </a:rPr>
              <a:t>, the probability of software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failure increases </a:t>
            </a:r>
            <a:r>
              <a:rPr lang="en-US" altLang="zh-CN" sz="2400" dirty="0">
                <a:latin typeface="Cambria" panose="02040503050406030204" pitchFamily="18" charset="0"/>
              </a:rPr>
              <a:t>and as we discussed … software failures can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cost us big time</a:t>
            </a:r>
            <a:r>
              <a:rPr lang="en-US" altLang="zh-CN" sz="2400" dirty="0">
                <a:latin typeface="Cambria" panose="02040503050406030204" pitchFamily="18" charset="0"/>
              </a:rPr>
              <a:t>!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510480" y="2590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10480" y="6019800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cxnSp>
        <p:nvCxnSpPr>
          <p:cNvPr id="7" name="AutoShape 6"/>
          <p:cNvCxnSpPr>
            <a:cxnSpLocks noChangeShapeType="1"/>
          </p:cNvCxnSpPr>
          <p:nvPr/>
        </p:nvCxnSpPr>
        <p:spPr bwMode="auto">
          <a:xfrm>
            <a:off x="4967680" y="2971800"/>
            <a:ext cx="2971800" cy="2667000"/>
          </a:xfrm>
          <a:prstGeom prst="curvedConnector3">
            <a:avLst>
              <a:gd name="adj1" fmla="val 4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"/>
          <p:cNvSpPr>
            <a:spLocks/>
          </p:cNvSpPr>
          <p:nvPr/>
        </p:nvSpPr>
        <p:spPr bwMode="auto">
          <a:xfrm>
            <a:off x="4739080" y="2743200"/>
            <a:ext cx="3200400" cy="2971800"/>
          </a:xfrm>
          <a:custGeom>
            <a:avLst/>
            <a:gdLst>
              <a:gd name="T0" fmla="*/ 0 w 2016"/>
              <a:gd name="T1" fmla="*/ 1872 h 1872"/>
              <a:gd name="T2" fmla="*/ 1008 w 2016"/>
              <a:gd name="T3" fmla="*/ 1344 h 1872"/>
              <a:gd name="T4" fmla="*/ 1728 w 2016"/>
              <a:gd name="T5" fmla="*/ 576 h 1872"/>
              <a:gd name="T6" fmla="*/ 2016 w 2016"/>
              <a:gd name="T7" fmla="*/ 0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6" h="1872">
                <a:moveTo>
                  <a:pt x="0" y="1872"/>
                </a:moveTo>
                <a:cubicBezTo>
                  <a:pt x="360" y="1716"/>
                  <a:pt x="720" y="1560"/>
                  <a:pt x="1008" y="1344"/>
                </a:cubicBezTo>
                <a:cubicBezTo>
                  <a:pt x="1296" y="1128"/>
                  <a:pt x="1560" y="800"/>
                  <a:pt x="1728" y="576"/>
                </a:cubicBezTo>
                <a:cubicBezTo>
                  <a:pt x="1896" y="352"/>
                  <a:pt x="1968" y="96"/>
                  <a:pt x="20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15680" y="2490788"/>
            <a:ext cx="747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latin typeface="Cambria" panose="02040503050406030204" pitchFamily="18" charset="0"/>
              </a:rPr>
              <a:t>Cost of </a:t>
            </a:r>
          </a:p>
          <a:p>
            <a:r>
              <a:rPr lang="en-US" altLang="zh-CN" sz="1400">
                <a:latin typeface="Cambria" panose="02040503050406030204" pitchFamily="18" charset="0"/>
              </a:rPr>
              <a:t>Testing</a:t>
            </a:r>
            <a:endParaRPr lang="en-US" altLang="zh-CN" sz="2800">
              <a:latin typeface="Cambria" panose="020405030504060302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924725" y="2514600"/>
            <a:ext cx="1135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Number of</a:t>
            </a:r>
          </a:p>
          <a:p>
            <a:pPr algn="ctr"/>
            <a:r>
              <a:rPr lang="en-US" altLang="zh-CN" sz="1400">
                <a:latin typeface="Cambria" panose="02040503050406030204" pitchFamily="18" charset="0"/>
              </a:rPr>
              <a:t>Missed Bugs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352438" y="4130675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Over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778893" y="6096000"/>
            <a:ext cx="1627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Amount of Testing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764813" y="3886200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Under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6415480" y="42672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144284" y="3810000"/>
            <a:ext cx="975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latin typeface="Cambria" panose="02040503050406030204" pitchFamily="18" charset="0"/>
              </a:rPr>
              <a:t>Testing</a:t>
            </a:r>
          </a:p>
          <a:p>
            <a:pPr algn="ctr"/>
            <a:r>
              <a:rPr lang="en-US" altLang="zh-CN" sz="1200">
                <a:latin typeface="Cambria" panose="02040503050406030204" pitchFamily="18" charset="0"/>
              </a:rPr>
              <a:t>Equilibrium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281880" y="3387725"/>
            <a:ext cx="2159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Quantity</a:t>
            </a:r>
          </a:p>
        </p:txBody>
      </p:sp>
    </p:spTree>
    <p:extLst>
      <p:ext uri="{BB962C8B-B14F-4D97-AF65-F5344CB8AC3E}">
        <p14:creationId xmlns:p14="http://schemas.microsoft.com/office/powerpoint/2010/main" val="17891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111250"/>
            <a:ext cx="624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2 (cont’d)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Software testing is a risk-based exercise</a:t>
            </a:r>
            <a:br>
              <a:rPr lang="en-US" altLang="zh-CN" sz="3200" i="1" dirty="0">
                <a:latin typeface="Cambria" panose="02040503050406030204" pitchFamily="18" charset="0"/>
              </a:rPr>
            </a:br>
            <a:r>
              <a:rPr lang="en-US" altLang="zh-CN" sz="3200" i="1" dirty="0">
                <a:solidFill>
                  <a:srgbClr val="FF0000"/>
                </a:solidFill>
                <a:latin typeface="Cambria" panose="02040503050406030204" pitchFamily="18" charset="0"/>
              </a:rPr>
              <a:t>What about Murphy’s Law?</a:t>
            </a:r>
            <a:endParaRPr lang="en-US" altLang="zh-CN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10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endParaRPr lang="en-US" altLang="zh-CN" sz="18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>
                <a:solidFill>
                  <a:srgbClr val="FF0000"/>
                </a:solidFill>
                <a:latin typeface="Cambria" panose="02040503050406030204" pitchFamily="18" charset="0"/>
              </a:rPr>
              <a:t>"If there's more than one possible outcome of a job or task, and one of those outcomes will result in disaster or an undesirable consequence, then somebody will do it that way.”</a:t>
            </a:r>
            <a:endParaRPr lang="en-US" altLang="zh-CN" sz="2400" i="1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The law's name stems from an attempt to use new measurement devices developed by one Edward Murphy.</a:t>
            </a: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Cambria" panose="02040503050406030204" pitchFamily="18" charset="0"/>
              </a:rPr>
              <a:t>The phrase was coined in reaction to something Murphy said when his devices failed to perform and was eventually cast into its present form prior to a press conference months later.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51" y="1154320"/>
            <a:ext cx="222684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246873"/>
            <a:ext cx="8686800" cy="87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Error 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An incorrect internal state that is the manifestation of some fault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9114" y="2718062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length =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double mean, sum;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=0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("mean:  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10" name="爆炸形 1 9"/>
          <p:cNvSpPr/>
          <p:nvPr/>
        </p:nvSpPr>
        <p:spPr>
          <a:xfrm>
            <a:off x="7148370" y="3248819"/>
            <a:ext cx="2078182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Error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4240" y="2728456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Test Input: [3,4,5]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4024" y="3599226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sum=3+4+5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0478" y="4043328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85640" y="3512160"/>
              <a:ext cx="3630240" cy="1494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440" y="3504240"/>
                <a:ext cx="3641040" cy="15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9654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3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Testing cannot show the absence of bugs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“</a:t>
            </a:r>
            <a:r>
              <a:rPr lang="en-US" altLang="zh-CN" i="1" dirty="0">
                <a:latin typeface="Cambria" panose="02040503050406030204" pitchFamily="18" charset="0"/>
              </a:rPr>
              <a:t>Program testing can be used to show the presence of bugs, but never to show their absence!</a:t>
            </a:r>
            <a:r>
              <a:rPr lang="en-US" altLang="zh-CN" dirty="0">
                <a:latin typeface="Cambria" panose="02040503050406030204" pitchFamily="18" charset="0"/>
              </a:rPr>
              <a:t>”                                         </a:t>
            </a:r>
            <a:r>
              <a:rPr lang="en-US" altLang="zh-CN" sz="2000" dirty="0">
                <a:latin typeface="Cambria" panose="02040503050406030204" pitchFamily="18" charset="0"/>
              </a:rPr>
              <a:t>- </a:t>
            </a:r>
            <a:r>
              <a:rPr lang="en-US" altLang="zh-CN" sz="2000" dirty="0" err="1">
                <a:latin typeface="Cambria" panose="02040503050406030204" pitchFamily="18" charset="0"/>
              </a:rPr>
              <a:t>Edsger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 err="1">
                <a:latin typeface="Cambria" panose="02040503050406030204" pitchFamily="18" charset="0"/>
              </a:rPr>
              <a:t>Wybe</a:t>
            </a:r>
            <a:r>
              <a:rPr lang="en-US" altLang="zh-CN" sz="2000" dirty="0">
                <a:latin typeface="Cambria" panose="02040503050406030204" pitchFamily="18" charset="0"/>
              </a:rPr>
              <a:t> Dijkstra</a:t>
            </a:r>
          </a:p>
          <a:p>
            <a:pPr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Dijkstra received the 1972 ACM Turing Award for fundamental contributions in the area of programming languages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8" y="2743200"/>
            <a:ext cx="110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2192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4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i="1" dirty="0">
                <a:latin typeface="Cambria" panose="02040503050406030204" pitchFamily="18" charset="0"/>
              </a:rPr>
              <a:t>The more bugs you find, the more bugs there are</a:t>
            </a:r>
            <a:br>
              <a:rPr lang="en-US" altLang="zh-CN" i="1" dirty="0">
                <a:latin typeface="Cambria" panose="02040503050406030204" pitchFamily="18" charset="0"/>
              </a:rPr>
            </a:b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Bugs appear in groups, where you see one you will likely find more … Why?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Programmers can have bad days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Programmers tend to make the same mistakes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Some bugs are just the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tip of the iceberg</a:t>
            </a:r>
            <a:r>
              <a:rPr lang="en-US" altLang="zh-CN" sz="2000" dirty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Boris </a:t>
            </a:r>
            <a:r>
              <a:rPr lang="en-US" altLang="zh-CN" sz="2400" dirty="0" err="1">
                <a:latin typeface="Cambria" panose="02040503050406030204" pitchFamily="18" charset="0"/>
              </a:rPr>
              <a:t>Beizer</a:t>
            </a:r>
            <a:r>
              <a:rPr lang="en-US" altLang="zh-CN" sz="2400" dirty="0">
                <a:latin typeface="Cambria" panose="02040503050406030204" pitchFamily="18" charset="0"/>
              </a:rPr>
              <a:t> coined the term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pesticide paradox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to describe the phenomenon that the more you test software the more immune it becomes to your test cases.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>
                <a:latin typeface="Cambria" panose="02040503050406030204" pitchFamily="18" charset="0"/>
              </a:rPr>
              <a:t>Remedy: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continually write new and different tests </a:t>
            </a:r>
            <a:r>
              <a:rPr lang="en-US" altLang="zh-CN" sz="2000" dirty="0">
                <a:latin typeface="Cambria" panose="02040503050406030204" pitchFamily="18" charset="0"/>
              </a:rPr>
              <a:t>to exercise different parts of the software.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33751"/>
            <a:ext cx="1295400" cy="19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286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5 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dirty="0">
                <a:latin typeface="Cambria" panose="02040503050406030204" pitchFamily="18" charset="0"/>
              </a:rPr>
              <a:t>Not all bugs found will be fixed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2362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Why wouldn’t you fix a bug you knew about?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There’s not enough time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Some deadlines cannot be extended (e.g., Y2K)	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It’s not really a bug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Specifications can be wrong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It’s too risky to fix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“I’m not touching Murphy’s code!”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It’s just not worth 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Bugs in fringe features may have to wait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Why not charge the customer for bug fixes in the next release (sound familiar?) :-)</a:t>
            </a:r>
          </a:p>
        </p:txBody>
      </p:sp>
    </p:spTree>
    <p:extLst>
      <p:ext uri="{BB962C8B-B14F-4D97-AF65-F5344CB8AC3E}">
        <p14:creationId xmlns:p14="http://schemas.microsoft.com/office/powerpoint/2010/main" val="7009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6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i="1" dirty="0">
                <a:latin typeface="Cambria" panose="02040503050406030204" pitchFamily="18" charset="0"/>
              </a:rPr>
              <a:t>It is difficult to say when a bug is indeed a bug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there is a problem in the software but no one ever discovers it … is it a bug?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Parody of “if a tree falls in the forest … does it really make a noise?”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What is your opinion? Does a bug have to be observable in order for it to be a bug?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Bugs that are undiscovered are called </a:t>
            </a:r>
            <a:r>
              <a:rPr lang="en-US" altLang="zh-CN" i="1" dirty="0">
                <a:latin typeface="Cambria" panose="02040503050406030204" pitchFamily="18" charset="0"/>
              </a:rPr>
              <a:t>latent bugs.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286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7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3200" i="1" dirty="0">
                <a:latin typeface="Cambria" panose="02040503050406030204" pitchFamily="18" charset="0"/>
              </a:rPr>
              <a:t>Specifications are never final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" y="2380445"/>
            <a:ext cx="891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Building a product based on a “moving target” specification is fairly unique to software development.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Competition is fierce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Very rapid release cycles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Software is “easy” to change</a:t>
            </a:r>
            <a:endParaRPr lang="en-US" altLang="zh-CN" sz="28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Not true in other engineering domains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E.g., the Brooklyn Bridge could not be adjusted to allow train traffic to cross it once its construction started.</a:t>
            </a:r>
          </a:p>
        </p:txBody>
      </p:sp>
    </p:spTree>
    <p:extLst>
      <p:ext uri="{BB962C8B-B14F-4D97-AF65-F5344CB8AC3E}">
        <p14:creationId xmlns:p14="http://schemas.microsoft.com/office/powerpoint/2010/main" val="42595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1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8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i="1" dirty="0">
                <a:latin typeface="Cambria" panose="02040503050406030204" pitchFamily="18" charset="0"/>
              </a:rPr>
              <a:t>Software testers are not the most popular</a:t>
            </a:r>
            <a:br>
              <a:rPr lang="en-US" altLang="zh-CN" i="1" dirty="0">
                <a:latin typeface="Cambria" panose="02040503050406030204" pitchFamily="18" charset="0"/>
              </a:rPr>
            </a:br>
            <a:r>
              <a:rPr lang="en-US" altLang="zh-CN" i="1" dirty="0">
                <a:latin typeface="Cambria" panose="02040503050406030204" pitchFamily="18" charset="0"/>
              </a:rPr>
              <a:t> members of a project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783983"/>
            <a:ext cx="8305800" cy="331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Goal of a software tester: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Find bugs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Make sure bugs get fixed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Tips to avoid becoming unpopular: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Temper your enthusiasm … act in a professional manner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Don’t report just the bad news</a:t>
            </a:r>
          </a:p>
        </p:txBody>
      </p:sp>
    </p:spTree>
    <p:extLst>
      <p:ext uri="{BB962C8B-B14F-4D97-AF65-F5344CB8AC3E}">
        <p14:creationId xmlns:p14="http://schemas.microsoft.com/office/powerpoint/2010/main" val="32768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>
                <a:latin typeface="Cambria" panose="02040503050406030204" pitchFamily="18" charset="0"/>
              </a:rPr>
              <a:t>Axiom 9</a:t>
            </a:r>
            <a:br>
              <a:rPr lang="en-US" altLang="zh-CN" dirty="0">
                <a:latin typeface="Cambria" panose="02040503050406030204" pitchFamily="18" charset="0"/>
              </a:rPr>
            </a:br>
            <a:r>
              <a:rPr lang="en-US" altLang="zh-CN" sz="2400" i="1" dirty="0">
                <a:latin typeface="Cambria" panose="02040503050406030204" pitchFamily="18" charset="0"/>
              </a:rPr>
              <a:t>Software testing is a disciplined and technical profession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When software was simpler and more manageable software testers were often untrained and testing was not done methodically.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Contrary to the urban legend, if you hire a million moneys and have them test for a million years … you will not find all of the bugs in your software. 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It is now too costly to build buggy software. 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As a result testing has matured as a discipline.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Sophisticated techniques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Tool support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Rewarding careers</a:t>
            </a:r>
          </a:p>
        </p:txBody>
      </p:sp>
    </p:spTree>
    <p:extLst>
      <p:ext uri="{BB962C8B-B14F-4D97-AF65-F5344CB8AC3E}">
        <p14:creationId xmlns:p14="http://schemas.microsoft.com/office/powerpoint/2010/main" val="20699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Some Terminology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Verification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“Are we building the product right?”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the software meet the specification?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Validation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“Are we building the right product?”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Does the software meet the user requirements?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Software Quality Assurance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Not the same as software testing …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Create and enforce standards and methods to improve the development process and to prevent bugs from occurring.</a:t>
            </a:r>
          </a:p>
        </p:txBody>
      </p:sp>
    </p:spTree>
    <p:extLst>
      <p:ext uri="{BB962C8B-B14F-4D97-AF65-F5344CB8AC3E}">
        <p14:creationId xmlns:p14="http://schemas.microsoft.com/office/powerpoint/2010/main" val="6483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Principle of Testing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You now know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55949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9 axioms of software testing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what is software verification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what is software validation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relationship between software quality and reliability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… the relationship between testing and quality assurance 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547800" y="2017440"/>
              <a:ext cx="3537720" cy="2444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4200" y="2010600"/>
                <a:ext cx="3549960" cy="24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8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1:               The basic concepts and theories of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2-3:           Principles of Testing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Week 4-5: 	   White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6-7:	   Test Cases &amp; Black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8:	   Usability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9:	   Mutation Testing &amp; Finite Automata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10:	   Mid-term Review and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11:	   Empirical Software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12:	   Interaction System Testing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13-14:	   ML &amp; AI System Testing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Week 15-16:	   Conclusion &amp; General Review</a:t>
            </a: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320480" y="2904840"/>
              <a:ext cx="827280" cy="3132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120" y="2895120"/>
                <a:ext cx="841680" cy="31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97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Introduction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4246" y="1397420"/>
            <a:ext cx="8969580" cy="87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Software Failure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: External, incorrect behavior with respect to the requirements or other description of the expected behavior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3400" y="2749235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length =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double mean, sum;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=0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("mean:  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9" name="爆炸形 1 8"/>
          <p:cNvSpPr/>
          <p:nvPr/>
        </p:nvSpPr>
        <p:spPr>
          <a:xfrm>
            <a:off x="6463653" y="4114800"/>
            <a:ext cx="2520173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failure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58526" y="2749235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Test Input: [3,4,5]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8310" y="362000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sum=3+4+5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620" y="4064107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85620" y="471196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mean=4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85620" y="5196508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175480" y="1798920"/>
              <a:ext cx="4174560" cy="4066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8280" y="1791720"/>
                <a:ext cx="419004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876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Project</a:t>
            </a:r>
            <a:endParaRPr lang="zh-CN" altLang="zh-CN" dirty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077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Software for detecting code similarity</a:t>
            </a:r>
          </a:p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Requirement:</a:t>
            </a:r>
          </a:p>
          <a:p>
            <a:pPr marL="457200" indent="-457200">
              <a:lnSpc>
                <a:spcPct val="80000"/>
              </a:lnSpc>
              <a:buSzPct val="8000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String matching</a:t>
            </a:r>
          </a:p>
          <a:p>
            <a:pPr marL="457200" indent="-457200">
              <a:lnSpc>
                <a:spcPct val="80000"/>
              </a:lnSpc>
              <a:buSzPct val="8000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Control flow similarity</a:t>
            </a:r>
          </a:p>
          <a:p>
            <a:pPr marL="457200" indent="-457200">
              <a:lnSpc>
                <a:spcPct val="80000"/>
              </a:lnSpc>
              <a:buSzPct val="8000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Data flow similarity</a:t>
            </a:r>
          </a:p>
          <a:p>
            <a:pPr marL="457200" indent="-457200">
              <a:lnSpc>
                <a:spcPct val="80000"/>
              </a:lnSpc>
              <a:buSzPct val="80000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Overall Rating</a:t>
            </a:r>
          </a:p>
          <a:p>
            <a:pPr marL="0" indent="0">
              <a:lnSpc>
                <a:spcPct val="80000"/>
              </a:lnSpc>
              <a:buSzPct val="80000"/>
              <a:buNone/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marL="0" indent="0">
              <a:lnSpc>
                <a:spcPct val="80000"/>
              </a:lnSpc>
              <a:buSzPct val="80000"/>
              <a:buNone/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References: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>
                <a:latin typeface="Cambria" panose="02040503050406030204" pitchFamily="18" charset="0"/>
              </a:rPr>
              <a:t>MOSS</a:t>
            </a:r>
            <a:r>
              <a:rPr lang="zh-CN" altLang="en-US" sz="2400" dirty="0">
                <a:latin typeface="Cambria" panose="02040503050406030204" pitchFamily="18" charset="0"/>
              </a:rPr>
              <a:t>（</a:t>
            </a:r>
            <a:r>
              <a:rPr lang="en-US" altLang="zh-CN" sz="2400" dirty="0">
                <a:latin typeface="Cambria" panose="02040503050406030204" pitchFamily="18" charset="0"/>
              </a:rPr>
              <a:t>Measure Of Software Similarity</a:t>
            </a:r>
            <a:r>
              <a:rPr lang="zh-CN" altLang="en-US" sz="2400" dirty="0">
                <a:latin typeface="Cambria" panose="02040503050406030204" pitchFamily="18" charset="0"/>
              </a:rPr>
              <a:t>）</a:t>
            </a:r>
            <a:r>
              <a:rPr lang="en-US" altLang="zh-CN" sz="2400" dirty="0">
                <a:latin typeface="Cambria" panose="02040503050406030204" pitchFamily="18" charset="0"/>
              </a:rPr>
              <a:t>--Stanford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>
                <a:latin typeface="Cambria" panose="02040503050406030204" pitchFamily="18" charset="0"/>
              </a:rPr>
              <a:t>Github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6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1998867" y="2743200"/>
            <a:ext cx="504625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FUNDAMENTALS</a:t>
            </a:r>
            <a:br>
              <a:rPr lang="en-US" altLang="zh-CN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EXAMINING THE CODE</a:t>
            </a:r>
            <a:endParaRPr lang="zh-CN" altLang="en-US" sz="3600" b="1" dirty="0">
              <a:solidFill>
                <a:srgbClr val="1325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565800" y="3679920"/>
              <a:ext cx="1024200" cy="61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160" y="3670200"/>
                <a:ext cx="104220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536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35173" name="Picture 5" descr="cartoon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4545013"/>
            <a:ext cx="2223454" cy="177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35610"/>
            <a:ext cx="8231187" cy="53975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Examine the Design Documents &amp; Code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228600" y="1219200"/>
            <a:ext cx="8610600" cy="347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static, white box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techniques.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Handling these requires some programming expertise.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It is best if the testers know the language in which the software is written.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Consequently, you often find these tests are run by either Programmers with software testers as observers or Software testers with help from the programmers</a:t>
            </a:r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55000" y="2219040"/>
              <a:ext cx="4581360" cy="86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800" y="2209680"/>
                <a:ext cx="459864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090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583487" cy="4572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Major Problems with These Tests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381000" y="1447800"/>
            <a:ext cx="8382000" cy="35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They are often NOT performed!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the hardest to justify to upper management as they are viewed by many as too time consuming.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problem is the perception that programmers are not productive if they are not generating code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The tyranny of the LOC metric,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Lines of executable code as a measure of productivity!</a:t>
            </a:r>
          </a:p>
        </p:txBody>
      </p:sp>
    </p:spTree>
    <p:extLst>
      <p:ext uri="{BB962C8B-B14F-4D97-AF65-F5344CB8AC3E}">
        <p14:creationId xmlns:p14="http://schemas.microsoft.com/office/powerpoint/2010/main" val="18950277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5218" y="152400"/>
            <a:ext cx="4981575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Three approaches</a:t>
            </a:r>
          </a:p>
        </p:txBody>
      </p:sp>
      <p:sp>
        <p:nvSpPr>
          <p:cNvPr id="290820" name="Text Box 4"/>
          <p:cNvSpPr txBox="1">
            <a:spLocks noChangeArrowheads="1"/>
          </p:cNvSpPr>
          <p:nvPr/>
        </p:nvSpPr>
        <p:spPr bwMode="auto">
          <a:xfrm>
            <a:off x="533400" y="1574800"/>
            <a:ext cx="6172200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Formal inspection</a:t>
            </a:r>
            <a:endParaRPr lang="zh-CN" altLang="en-US" b="1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Peer review 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Walkthrough</a:t>
            </a:r>
            <a:endParaRPr lang="zh-CN" altLang="en-US" b="1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90822" name="Group 6"/>
          <p:cNvGrpSpPr>
            <a:grpSpLocks/>
          </p:cNvGrpSpPr>
          <p:nvPr/>
        </p:nvGrpSpPr>
        <p:grpSpPr bwMode="auto">
          <a:xfrm>
            <a:off x="755650" y="3830639"/>
            <a:ext cx="8001000" cy="1655763"/>
            <a:chOff x="432" y="2239"/>
            <a:chExt cx="5040" cy="1043"/>
          </a:xfrm>
        </p:grpSpPr>
        <p:sp>
          <p:nvSpPr>
            <p:cNvPr id="290823" name="Text Box 7"/>
            <p:cNvSpPr txBox="1">
              <a:spLocks noChangeArrowheads="1"/>
            </p:cNvSpPr>
            <p:nvPr/>
          </p:nvSpPr>
          <p:spPr bwMode="auto">
            <a:xfrm>
              <a:off x="432" y="2264"/>
              <a:ext cx="81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Informal</a:t>
              </a:r>
            </a:p>
          </p:txBody>
        </p:sp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4704" y="2239"/>
              <a:ext cx="6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Formal</a:t>
              </a:r>
            </a:p>
          </p:txBody>
        </p:sp>
        <p:sp>
          <p:nvSpPr>
            <p:cNvPr id="290825" name="Rectangle 9"/>
            <p:cNvSpPr>
              <a:spLocks noChangeArrowheads="1"/>
            </p:cNvSpPr>
            <p:nvPr/>
          </p:nvSpPr>
          <p:spPr bwMode="auto">
            <a:xfrm>
              <a:off x="432" y="3106"/>
              <a:ext cx="5040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Peer desk check                         Walkthrough                                    Inspection</a:t>
              </a:r>
            </a:p>
          </p:txBody>
        </p:sp>
        <p:sp>
          <p:nvSpPr>
            <p:cNvPr id="290826" name="AutoShape 10"/>
            <p:cNvSpPr>
              <a:spLocks noChangeArrowheads="1"/>
            </p:cNvSpPr>
            <p:nvPr/>
          </p:nvSpPr>
          <p:spPr bwMode="auto">
            <a:xfrm>
              <a:off x="432" y="2390"/>
              <a:ext cx="4896" cy="692"/>
            </a:xfrm>
            <a:prstGeom prst="leftRightArrow">
              <a:avLst>
                <a:gd name="adj1" fmla="val 33333"/>
                <a:gd name="adj2" fmla="val 110382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806400" y="3413160"/>
              <a:ext cx="7287480" cy="2170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640" y="3404880"/>
                <a:ext cx="7303320" cy="21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9819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55575"/>
            <a:ext cx="5273675" cy="714375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FORMAL REVIEWS</a:t>
            </a:r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533400" y="1447800"/>
            <a:ext cx="830580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structured processes for doing static, white box testing.</a:t>
            </a:r>
          </a:p>
          <a:p>
            <a:endParaRPr lang="en-US" altLang="zh-CN" b="1" dirty="0">
              <a:solidFill>
                <a:schemeClr val="fol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 elements are required: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Identify problems by directing attention to the code, not who wrote it.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 Setup and follow rules for the review: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much code should be examined?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long should the review take?</a:t>
            </a:r>
          </a:p>
          <a:p>
            <a:pPr lvl="2">
              <a:buClr>
                <a:schemeClr val="accent1"/>
              </a:buClr>
            </a:pP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What is fair game for the review?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Prepare and assign duties to people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 Moderator, recorder, reader, etc.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 Write a report.</a:t>
            </a:r>
          </a:p>
          <a:p>
            <a:endParaRPr lang="en-US" altLang="zh-CN" sz="18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not just “get together and go over code” sessions!</a:t>
            </a:r>
          </a:p>
        </p:txBody>
      </p:sp>
    </p:spTree>
    <p:extLst>
      <p:ext uri="{BB962C8B-B14F-4D97-AF65-F5344CB8AC3E}">
        <p14:creationId xmlns:p14="http://schemas.microsoft.com/office/powerpoint/2010/main" val="3466504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graphicFrame>
        <p:nvGraphicFramePr>
          <p:cNvPr id="291856" name="Object 16"/>
          <p:cNvGraphicFramePr>
            <a:graphicFrameLocks noGrp="1" noChangeAspect="1"/>
          </p:cNvGraphicFramePr>
          <p:nvPr>
            <p:ph idx="1"/>
          </p:nvPr>
        </p:nvGraphicFramePr>
        <p:xfrm>
          <a:off x="4954587" y="2708275"/>
          <a:ext cx="3960813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4123810" imgH="2771429" progId="Paint.Picture">
                  <p:embed/>
                </p:oleObj>
              </mc:Choice>
              <mc:Fallback>
                <p:oleObj name="位图图像" r:id="rId3" imgW="4123810" imgH="2771429" progId="Paint.Picture">
                  <p:embed/>
                  <p:pic>
                    <p:nvPicPr>
                      <p:cNvPr id="29185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7" y="2708275"/>
                        <a:ext cx="3960813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9307"/>
            <a:ext cx="7772400" cy="11430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Formal Reviews - Formal inspection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474663" y="1304925"/>
            <a:ext cx="563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solidFill>
                  <a:srgbClr val="13BBBF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1. Well-defined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roles and responsibilities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solidFill>
                  <a:srgbClr val="13BBBF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 Well-defined steps</a:t>
            </a: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914400" y="2514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 dirty="0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Overview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971800" y="2514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Preparation</a:t>
            </a:r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2971800" y="3657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Inspection</a:t>
            </a:r>
          </a:p>
        </p:txBody>
      </p:sp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914400" y="44958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Rework</a:t>
            </a:r>
          </a:p>
        </p:txBody>
      </p:sp>
      <p:sp>
        <p:nvSpPr>
          <p:cNvPr id="291849" name="Rectangle 9"/>
          <p:cNvSpPr>
            <a:spLocks noChangeArrowheads="1"/>
          </p:cNvSpPr>
          <p:nvPr/>
        </p:nvSpPr>
        <p:spPr bwMode="auto">
          <a:xfrm>
            <a:off x="914400" y="56388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Follow-up</a:t>
            </a:r>
          </a:p>
        </p:txBody>
      </p:sp>
      <p:sp>
        <p:nvSpPr>
          <p:cNvPr id="291850" name="AutoShape 10"/>
          <p:cNvSpPr>
            <a:spLocks noChangeArrowheads="1"/>
          </p:cNvSpPr>
          <p:nvPr/>
        </p:nvSpPr>
        <p:spPr bwMode="auto">
          <a:xfrm>
            <a:off x="2438400" y="2590800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1" name="AutoShape 11"/>
          <p:cNvSpPr>
            <a:spLocks noChangeArrowheads="1"/>
          </p:cNvSpPr>
          <p:nvPr/>
        </p:nvSpPr>
        <p:spPr bwMode="auto">
          <a:xfrm rot="5400000">
            <a:off x="3481388" y="3148012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2" name="AutoShape 12"/>
          <p:cNvSpPr>
            <a:spLocks noChangeArrowheads="1"/>
          </p:cNvSpPr>
          <p:nvPr/>
        </p:nvSpPr>
        <p:spPr bwMode="auto">
          <a:xfrm rot="5400000">
            <a:off x="3493294" y="4202906"/>
            <a:ext cx="357188" cy="485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3" name="AutoShape 13"/>
          <p:cNvSpPr>
            <a:spLocks noChangeArrowheads="1"/>
          </p:cNvSpPr>
          <p:nvPr/>
        </p:nvSpPr>
        <p:spPr bwMode="auto">
          <a:xfrm rot="5400000">
            <a:off x="1423988" y="5129212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4" name="Rectangle 14"/>
          <p:cNvSpPr>
            <a:spLocks noChangeArrowheads="1"/>
          </p:cNvSpPr>
          <p:nvPr/>
        </p:nvSpPr>
        <p:spPr bwMode="auto">
          <a:xfrm>
            <a:off x="2971800" y="46482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Meeting</a:t>
            </a:r>
          </a:p>
        </p:txBody>
      </p:sp>
      <p:sp>
        <p:nvSpPr>
          <p:cNvPr id="291855" name="AutoShape 15"/>
          <p:cNvSpPr>
            <a:spLocks noChangeArrowheads="1"/>
          </p:cNvSpPr>
          <p:nvPr/>
        </p:nvSpPr>
        <p:spPr bwMode="auto">
          <a:xfrm rot="10800000">
            <a:off x="2438400" y="4572000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17157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52400"/>
            <a:ext cx="6705600" cy="76200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Typically, different levels of formality identify the kind of formal review: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381000" y="1219200"/>
            <a:ext cx="8305800" cy="4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Peer (or Buddy) Review: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informal.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Involves a coder and a few buddies.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Still be sure all 4 elements are present.</a:t>
            </a:r>
          </a:p>
          <a:p>
            <a:pPr lvl="1">
              <a:lnSpc>
                <a:spcPct val="130000"/>
              </a:lnSpc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Walkthroughs: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Next step in formality.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programmer works with a small group of ~5 programmers and testers.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Everyone has copies of the code in advance.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 presenter “reads” the code line-by-line, function by function, saying what is done and why it is being done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endParaRPr lang="zh-CN" altLang="en-US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7925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34069"/>
            <a:ext cx="7812088" cy="5334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 in a Walkthrough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57200" y="1219200"/>
            <a:ext cx="84582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Consider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(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1;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 n;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++)</a:t>
            </a:r>
          </a:p>
          <a:p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cout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a[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]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endl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cout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endl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endParaRPr lang="en-US" altLang="zh-CN" sz="20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Reader explains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That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is the index of an array named a.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The variable n is initialized elsewhere (and identifies where).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The loop outputs values for a[1], a[2], ..., a[i-1].</a:t>
            </a:r>
          </a:p>
          <a:p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Questions raised: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Where does the variable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get a value for the last line?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Does the programmer expect the output value for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to be inside the loop?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254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0" y="152400"/>
            <a:ext cx="4198937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Inspections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381000" y="1295400"/>
            <a:ext cx="8153400" cy="377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formal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the reviews.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Very highly structured.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agenda and code to consider is available in advance of the meeting.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presenter or reader isn’t  one of the programmers.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All the other people are inspectors playing different roles. Examples are 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User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Tester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Product support person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Have a moderator and a recorder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215410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16188</TotalTime>
  <Words>17393</Words>
  <Application>Microsoft Office PowerPoint</Application>
  <PresentationFormat>全屏显示(4:3)</PresentationFormat>
  <Paragraphs>2813</Paragraphs>
  <Slides>260</Slides>
  <Notes>221</Notes>
  <HiddenSlides>2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260</vt:i4>
      </vt:variant>
    </vt:vector>
  </HeadingPairs>
  <TitlesOfParts>
    <vt:vector size="276" baseType="lpstr">
      <vt:lpstr>Monotype Sorts</vt:lpstr>
      <vt:lpstr>Zapf Dingbats</vt:lpstr>
      <vt:lpstr>Arial</vt:lpstr>
      <vt:lpstr>Arial Narrow</vt:lpstr>
      <vt:lpstr>Cambria</vt:lpstr>
      <vt:lpstr>Cambria Math</vt:lpstr>
      <vt:lpstr>Comic Sans MS</vt:lpstr>
      <vt:lpstr>Symbol</vt:lpstr>
      <vt:lpstr>Times New Roman</vt:lpstr>
      <vt:lpstr>Wingdings</vt:lpstr>
      <vt:lpstr>1_自定义设计方案</vt:lpstr>
      <vt:lpstr>Clip</vt:lpstr>
      <vt:lpstr>位图图像</vt:lpstr>
      <vt:lpstr>Chart</vt:lpstr>
      <vt:lpstr>Document</vt:lpstr>
      <vt:lpstr>Equation</vt:lpstr>
      <vt:lpstr>Test Cycle</vt:lpstr>
      <vt:lpstr>What is Testing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The Cost of bugs</vt:lpstr>
      <vt:lpstr>Introduction</vt:lpstr>
      <vt:lpstr>Introduction</vt:lpstr>
      <vt:lpstr>Introduction</vt:lpstr>
      <vt:lpstr>DEBUGGING vs. TESTING</vt:lpstr>
      <vt:lpstr>TESTING</vt:lpstr>
      <vt:lpstr>DEBUGGING</vt:lpstr>
      <vt:lpstr>Introduction</vt:lpstr>
      <vt:lpstr>Introduction</vt:lpstr>
      <vt:lpstr>PowerPoint 演示文稿</vt:lpstr>
      <vt:lpstr>Principle of Testing</vt:lpstr>
      <vt:lpstr>Principle of Testing</vt:lpstr>
      <vt:lpstr>Principle of Testing</vt:lpstr>
      <vt:lpstr>Product Components</vt:lpstr>
      <vt:lpstr>Product Components</vt:lpstr>
      <vt:lpstr>Product Components</vt:lpstr>
      <vt:lpstr>Principle of Testing</vt:lpstr>
      <vt:lpstr>Writing MRD AND SPEC</vt:lpstr>
      <vt:lpstr>Principle of Testing</vt:lpstr>
      <vt:lpstr>SOME WAYS TO QUANTIFY </vt:lpstr>
      <vt:lpstr>PowerPoint 演示文稿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SD Team</vt:lpstr>
      <vt:lpstr>Example (Test case)</vt:lpstr>
      <vt:lpstr>Example (Test case)</vt:lpstr>
      <vt:lpstr>THE SOFTWARE LIFE CYCLE</vt:lpstr>
      <vt:lpstr>Activities in SDLC</vt:lpstr>
      <vt:lpstr>Waterfall Model with Prototyping</vt:lpstr>
      <vt:lpstr>Rapid Application Development (RAD) - V Model</vt:lpstr>
      <vt:lpstr>VERIFICATION</vt:lpstr>
      <vt:lpstr>VALIDATION</vt:lpstr>
      <vt:lpstr>Verification vs. Validation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PowerPoint 演示文稿</vt:lpstr>
      <vt:lpstr>Project</vt:lpstr>
      <vt:lpstr>PowerPoint 演示文稿</vt:lpstr>
      <vt:lpstr>Examine the Design Documents &amp; Code</vt:lpstr>
      <vt:lpstr>Major Problems with These Tests</vt:lpstr>
      <vt:lpstr>Three approaches</vt:lpstr>
      <vt:lpstr>FORMAL REVIEWS</vt:lpstr>
      <vt:lpstr>Formal Reviews - Formal inspection </vt:lpstr>
      <vt:lpstr>Typically, different levels of formality identify the kind of formal review:</vt:lpstr>
      <vt:lpstr>Example in a Walkthrough</vt:lpstr>
      <vt:lpstr>Inspections</vt:lpstr>
      <vt:lpstr>Goal of All of the Formal Reviews</vt:lpstr>
      <vt:lpstr>Standards and Guidelines</vt:lpstr>
      <vt:lpstr>Examples</vt:lpstr>
      <vt:lpstr>Another Example</vt:lpstr>
      <vt:lpstr>Why Use Standards or Guidelines</vt:lpstr>
      <vt:lpstr>Organizations Producing Various Standards and Guidelines</vt:lpstr>
      <vt:lpstr>One list to check while doing formal reviews (from the text) :</vt:lpstr>
      <vt:lpstr>PowerPoint 演示文稿</vt:lpstr>
      <vt:lpstr>Test thoroughness</vt:lpstr>
      <vt:lpstr>Examples</vt:lpstr>
      <vt:lpstr>Dynamic, White Box Testing</vt:lpstr>
      <vt:lpstr>Overview of the Areas of Dynamic, White Box Testing</vt:lpstr>
      <vt:lpstr>Debugging plays a role</vt:lpstr>
      <vt:lpstr>White-Box Testing</vt:lpstr>
      <vt:lpstr>Basic Path Testing</vt:lpstr>
      <vt:lpstr>Flow graph from code</vt:lpstr>
      <vt:lpstr>Flow graph from code</vt:lpstr>
      <vt:lpstr>Binary search (Java)</vt:lpstr>
      <vt:lpstr>Binary search flow graph</vt:lpstr>
      <vt:lpstr>Basis path test</vt:lpstr>
      <vt:lpstr>Basis path test</vt:lpstr>
      <vt:lpstr>Example </vt:lpstr>
      <vt:lpstr>Example (continued)</vt:lpstr>
      <vt:lpstr>Basis path test example: FLOW GRAPH</vt:lpstr>
      <vt:lpstr>Determine cyclomatic complexity of flow graph</vt:lpstr>
      <vt:lpstr>Basis path test example : FLOW GRAPH</vt:lpstr>
      <vt:lpstr>Determine a basis set of linearly independent paths</vt:lpstr>
      <vt:lpstr>Basis path test example</vt:lpstr>
      <vt:lpstr>Test cases to execute each path in the basis set</vt:lpstr>
      <vt:lpstr>Condition testing</vt:lpstr>
      <vt:lpstr>Condition testing (2)</vt:lpstr>
      <vt:lpstr>Condition Testing-Example</vt:lpstr>
      <vt:lpstr> Branch Testing</vt:lpstr>
      <vt:lpstr>Branch Testing - Example</vt:lpstr>
      <vt:lpstr>Branch Testing - continued</vt:lpstr>
      <vt:lpstr>Control Flow Testing</vt:lpstr>
      <vt:lpstr>PowerPoint 演示文稿</vt:lpstr>
      <vt:lpstr>Control Flow Testing</vt:lpstr>
      <vt:lpstr>Control Flow Testing</vt:lpstr>
      <vt:lpstr>Control Flow Testing</vt:lpstr>
      <vt:lpstr>PowerPoint 演示文稿</vt:lpstr>
      <vt:lpstr>OVERVIEW OF CLASSIFYING TESTS</vt:lpstr>
      <vt:lpstr>TEST PHASES</vt:lpstr>
      <vt:lpstr>CLASSIFYING TESTS</vt:lpstr>
      <vt:lpstr>CLASSIFYING TESTS (continued)</vt:lpstr>
      <vt:lpstr>CLASSIFYING TESTS (summary)</vt:lpstr>
      <vt:lpstr>Unit test cases</vt:lpstr>
      <vt:lpstr>Two Approaches</vt:lpstr>
      <vt:lpstr>Unit test procedure</vt:lpstr>
      <vt:lpstr>Unit test procedure</vt:lpstr>
      <vt:lpstr>Methods in Unit test</vt:lpstr>
      <vt:lpstr>Methods in Unit test (2)</vt:lpstr>
      <vt:lpstr>OVERVIEW OF CLASSIFYING TESTS</vt:lpstr>
      <vt:lpstr>TEST PHASES</vt:lpstr>
      <vt:lpstr>CLASSIFYING TESTS</vt:lpstr>
      <vt:lpstr>CLASSIFYING TESTS (continued)</vt:lpstr>
      <vt:lpstr>CLASSIFYING TESTS (summary)</vt:lpstr>
      <vt:lpstr>Unit test cases</vt:lpstr>
      <vt:lpstr>Two Approaches</vt:lpstr>
      <vt:lpstr>Unit test procedure</vt:lpstr>
      <vt:lpstr>Unit test procedure</vt:lpstr>
      <vt:lpstr>Methods in Unit test</vt:lpstr>
      <vt:lpstr>Methods in Unit test (2)</vt:lpstr>
      <vt:lpstr>Design of Test Cases</vt:lpstr>
      <vt:lpstr>Design of Test Cases</vt:lpstr>
      <vt:lpstr>Design of Test Cases</vt:lpstr>
      <vt:lpstr>Design of Test Cases</vt:lpstr>
      <vt:lpstr>PowerPoint 演示文稿</vt:lpstr>
      <vt:lpstr>Black-box Testing</vt:lpstr>
      <vt:lpstr>Black-box Testing</vt:lpstr>
      <vt:lpstr>Black-box Testing</vt:lpstr>
      <vt:lpstr>Black-box Testing</vt:lpstr>
      <vt:lpstr>Black-box Testing</vt:lpstr>
      <vt:lpstr>Black-box Testing</vt:lpstr>
      <vt:lpstr>Black-box Testing</vt:lpstr>
      <vt:lpstr>Random Testing</vt:lpstr>
      <vt:lpstr>Adaptive Random Testing</vt:lpstr>
      <vt:lpstr>Adaptive Random Testing</vt:lpstr>
      <vt:lpstr>Black-box Testing</vt:lpstr>
      <vt:lpstr>Define equivalence partitions - or classes</vt:lpstr>
      <vt:lpstr>Data Testing QUIDELINES FOR CHOOSING EQUIVALENCE CLASSES</vt:lpstr>
      <vt:lpstr>Equivalence Partitioning 1</vt:lpstr>
      <vt:lpstr>Equivalence Partitioning 2</vt:lpstr>
      <vt:lpstr>Equivalence Classes</vt:lpstr>
      <vt:lpstr>Equivalence Classes Strategy </vt:lpstr>
      <vt:lpstr>Equivalence Partitioning Example 1</vt:lpstr>
      <vt:lpstr>Equivalence Partitioning Example 2</vt:lpstr>
      <vt:lpstr>Equivalence Partitioning 3</vt:lpstr>
      <vt:lpstr>Equivalence Partitioning Example 3</vt:lpstr>
      <vt:lpstr>Further Partitioning Possibilities</vt:lpstr>
      <vt:lpstr>Black-box Testing</vt:lpstr>
      <vt:lpstr>Black-Box testing  - Boundary Value Analysis (BVA)</vt:lpstr>
      <vt:lpstr>Boundary Values</vt:lpstr>
      <vt:lpstr>Guidelines for Identifying Boundary Values</vt:lpstr>
      <vt:lpstr>BVA Example 1</vt:lpstr>
      <vt:lpstr>BVA Example 2</vt:lpstr>
      <vt:lpstr>BVA Example 3</vt:lpstr>
      <vt:lpstr>Other types in Boundary</vt:lpstr>
      <vt:lpstr>Examples of possible boundary conditions</vt:lpstr>
      <vt:lpstr>Examples</vt:lpstr>
      <vt:lpstr>Guidelines for choosing Equivalence classes For Data Testing</vt:lpstr>
      <vt:lpstr>Black-box Testing</vt:lpstr>
      <vt:lpstr>Cause-Effect Analysis</vt:lpstr>
      <vt:lpstr>Cause-Effect Analysis Sample 1</vt:lpstr>
      <vt:lpstr>Cause-Effect Analysis </vt:lpstr>
      <vt:lpstr>Cause-Effect Analysis 2</vt:lpstr>
      <vt:lpstr>Cause-Effect Analysis Sample 3</vt:lpstr>
      <vt:lpstr>Cause-Effect Analysis 3</vt:lpstr>
      <vt:lpstr>C-E Analysis Process Steps</vt:lpstr>
      <vt:lpstr>Cause-Effect Analysis Sample 4</vt:lpstr>
      <vt:lpstr>Two Approaches</vt:lpstr>
      <vt:lpstr>Unit test procedure</vt:lpstr>
      <vt:lpstr>Unit test procedure</vt:lpstr>
      <vt:lpstr>Integration Testing</vt:lpstr>
      <vt:lpstr>Unit Tests vs Integration Tests</vt:lpstr>
      <vt:lpstr>Bottom-up Testing vs Top-down Testing</vt:lpstr>
      <vt:lpstr>Bottom-up Integration</vt:lpstr>
      <vt:lpstr>Pros &amp; cons</vt:lpstr>
      <vt:lpstr>Bottom-up Testing vs Top-down Testing</vt:lpstr>
      <vt:lpstr>Top-down integration</vt:lpstr>
      <vt:lpstr>Pros &amp; cons</vt:lpstr>
      <vt:lpstr>Modified Top-down integration</vt:lpstr>
      <vt:lpstr>System Testing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PowerPoint 演示文稿</vt:lpstr>
      <vt:lpstr>PowerPoint 演示文稿</vt:lpstr>
      <vt:lpstr>System Testing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System Testing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He Routhleck</cp:lastModifiedBy>
  <cp:revision>2620</cp:revision>
  <cp:lastPrinted>1601-01-01T00:00:00Z</cp:lastPrinted>
  <dcterms:created xsi:type="dcterms:W3CDTF">1601-01-01T00:00:00Z</dcterms:created>
  <dcterms:modified xsi:type="dcterms:W3CDTF">2022-12-24T07:48:26Z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